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61" r:id="rId2"/>
    <p:sldId id="257" r:id="rId3"/>
    <p:sldId id="258" r:id="rId4"/>
    <p:sldId id="260" r:id="rId5"/>
    <p:sldId id="263" r:id="rId6"/>
    <p:sldId id="262" r:id="rId7"/>
    <p:sldId id="264" r:id="rId8"/>
    <p:sldId id="265" r:id="rId9"/>
    <p:sldId id="266" r:id="rId10"/>
    <p:sldId id="268" r:id="rId11"/>
    <p:sldId id="269" r:id="rId12"/>
    <p:sldId id="271" r:id="rId13"/>
    <p:sldId id="272" r:id="rId14"/>
    <p:sldId id="270" r:id="rId15"/>
    <p:sldId id="273" r:id="rId16"/>
    <p:sldId id="274" r:id="rId17"/>
    <p:sldId id="275" r:id="rId18"/>
    <p:sldId id="276" r:id="rId19"/>
    <p:sldId id="278" r:id="rId20"/>
    <p:sldId id="279" r:id="rId21"/>
    <p:sldId id="281" r:id="rId22"/>
    <p:sldId id="280" r:id="rId23"/>
    <p:sldId id="277" r:id="rId24"/>
    <p:sldId id="282" r:id="rId25"/>
    <p:sldId id="283"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939"/>
    <a:srgbClr val="EE0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5FBC5-321A-4CA8-BF63-42AC7C280BA2}" v="1033" dt="2023-08-03T16:27:14.085"/>
    <p1510:client id="{82803E83-B852-4D22-A957-09233F73ECF3}" v="272" dt="2023-08-03T07:53:38.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2803E83-B852-4D22-A957-09233F73ECF3}"/>
    <pc:docChg chg="modSld">
      <pc:chgData name="Guest User" userId="" providerId="Windows Live" clId="Web-{82803E83-B852-4D22-A957-09233F73ECF3}" dt="2023-08-03T07:53:38.525" v="230" actId="20577"/>
      <pc:docMkLst>
        <pc:docMk/>
      </pc:docMkLst>
      <pc:sldChg chg="modSp">
        <pc:chgData name="Guest User" userId="" providerId="Windows Live" clId="Web-{82803E83-B852-4D22-A957-09233F73ECF3}" dt="2023-08-03T06:55:24.269" v="12" actId="20577"/>
        <pc:sldMkLst>
          <pc:docMk/>
          <pc:sldMk cId="2003884823" sldId="266"/>
        </pc:sldMkLst>
        <pc:spChg chg="mod">
          <ac:chgData name="Guest User" userId="" providerId="Windows Live" clId="Web-{82803E83-B852-4D22-A957-09233F73ECF3}" dt="2023-08-03T06:55:24.269" v="12" actId="20577"/>
          <ac:spMkLst>
            <pc:docMk/>
            <pc:sldMk cId="2003884823" sldId="266"/>
            <ac:spMk id="3" creationId="{4108D300-064B-4620-EF78-550B758FFE61}"/>
          </ac:spMkLst>
        </pc:spChg>
      </pc:sldChg>
      <pc:sldChg chg="modSp">
        <pc:chgData name="Guest User" userId="" providerId="Windows Live" clId="Web-{82803E83-B852-4D22-A957-09233F73ECF3}" dt="2023-08-03T06:55:59.349" v="13" actId="20577"/>
        <pc:sldMkLst>
          <pc:docMk/>
          <pc:sldMk cId="997235477" sldId="268"/>
        </pc:sldMkLst>
        <pc:spChg chg="mod">
          <ac:chgData name="Guest User" userId="" providerId="Windows Live" clId="Web-{82803E83-B852-4D22-A957-09233F73ECF3}" dt="2023-08-03T06:55:59.349" v="13" actId="20577"/>
          <ac:spMkLst>
            <pc:docMk/>
            <pc:sldMk cId="997235477" sldId="268"/>
            <ac:spMk id="3" creationId="{A3C805FD-78A5-C62B-E3EC-0E694E4FA804}"/>
          </ac:spMkLst>
        </pc:spChg>
      </pc:sldChg>
      <pc:sldChg chg="addSp delSp modSp">
        <pc:chgData name="Guest User" userId="" providerId="Windows Live" clId="Web-{82803E83-B852-4D22-A957-09233F73ECF3}" dt="2023-08-03T07:18:32.849" v="82" actId="20577"/>
        <pc:sldMkLst>
          <pc:docMk/>
          <pc:sldMk cId="2826471334" sldId="273"/>
        </pc:sldMkLst>
        <pc:spChg chg="mod">
          <ac:chgData name="Guest User" userId="" providerId="Windows Live" clId="Web-{82803E83-B852-4D22-A957-09233F73ECF3}" dt="2023-08-03T07:06:58.004" v="22"/>
          <ac:spMkLst>
            <pc:docMk/>
            <pc:sldMk cId="2826471334" sldId="273"/>
            <ac:spMk id="2" creationId="{15A43A20-519A-AD19-BD75-8592854FC9B8}"/>
          </ac:spMkLst>
        </pc:spChg>
        <pc:spChg chg="mod">
          <ac:chgData name="Guest User" userId="" providerId="Windows Live" clId="Web-{82803E83-B852-4D22-A957-09233F73ECF3}" dt="2023-08-03T07:18:32.849" v="82" actId="20577"/>
          <ac:spMkLst>
            <pc:docMk/>
            <pc:sldMk cId="2826471334" sldId="273"/>
            <ac:spMk id="3" creationId="{13ED05E0-61C1-E84D-2A5B-A410B05B861A}"/>
          </ac:spMkLst>
        </pc:spChg>
        <pc:spChg chg="add del">
          <ac:chgData name="Guest User" userId="" providerId="Windows Live" clId="Web-{82803E83-B852-4D22-A957-09233F73ECF3}" dt="2023-08-03T07:06:23.299" v="15"/>
          <ac:spMkLst>
            <pc:docMk/>
            <pc:sldMk cId="2826471334" sldId="273"/>
            <ac:spMk id="5" creationId="{05D57DC2-F823-5F84-1678-C47ECD22DF6D}"/>
          </ac:spMkLst>
        </pc:spChg>
        <pc:spChg chg="add del mod">
          <ac:chgData name="Guest User" userId="" providerId="Windows Live" clId="Web-{82803E83-B852-4D22-A957-09233F73ECF3}" dt="2023-08-03T07:06:49.801" v="21"/>
          <ac:spMkLst>
            <pc:docMk/>
            <pc:sldMk cId="2826471334" sldId="273"/>
            <ac:spMk id="7" creationId="{68E108F2-A35D-2FF3-AC08-22495C06DE35}"/>
          </ac:spMkLst>
        </pc:spChg>
        <pc:spChg chg="add del mod">
          <ac:chgData name="Guest User" userId="" providerId="Windows Live" clId="Web-{82803E83-B852-4D22-A957-09233F73ECF3}" dt="2023-08-03T07:07:41.976" v="36"/>
          <ac:spMkLst>
            <pc:docMk/>
            <pc:sldMk cId="2826471334" sldId="273"/>
            <ac:spMk id="9" creationId="{E9264BF3-CAC2-39D9-7E4B-65089A309BBB}"/>
          </ac:spMkLst>
        </pc:spChg>
        <pc:spChg chg="add del">
          <ac:chgData name="Guest User" userId="" providerId="Windows Live" clId="Web-{82803E83-B852-4D22-A957-09233F73ECF3}" dt="2023-08-03T07:07:50.680" v="38"/>
          <ac:spMkLst>
            <pc:docMk/>
            <pc:sldMk cId="2826471334" sldId="273"/>
            <ac:spMk id="11" creationId="{3C0318BE-7134-3C7F-B980-BE4AF7E5E38B}"/>
          </ac:spMkLst>
        </pc:spChg>
        <pc:spChg chg="add del mod">
          <ac:chgData name="Guest User" userId="" providerId="Windows Live" clId="Web-{82803E83-B852-4D22-A957-09233F73ECF3}" dt="2023-08-03T07:08:31.604" v="54"/>
          <ac:spMkLst>
            <pc:docMk/>
            <pc:sldMk cId="2826471334" sldId="273"/>
            <ac:spMk id="13" creationId="{A5BC360D-C560-9515-C578-AE5C4B849B2F}"/>
          </ac:spMkLst>
        </pc:spChg>
        <pc:spChg chg="add mod">
          <ac:chgData name="Guest User" userId="" providerId="Windows Live" clId="Web-{82803E83-B852-4D22-A957-09233F73ECF3}" dt="2023-08-03T07:16:46.451" v="74" actId="20577"/>
          <ac:spMkLst>
            <pc:docMk/>
            <pc:sldMk cId="2826471334" sldId="273"/>
            <ac:spMk id="15" creationId="{64DABA19-AB2F-24EE-3EAB-29D898BF44F4}"/>
          </ac:spMkLst>
        </pc:spChg>
      </pc:sldChg>
      <pc:sldChg chg="addSp delSp modSp">
        <pc:chgData name="Guest User" userId="" providerId="Windows Live" clId="Web-{82803E83-B852-4D22-A957-09233F73ECF3}" dt="2023-08-03T07:36:01.640" v="203" actId="20577"/>
        <pc:sldMkLst>
          <pc:docMk/>
          <pc:sldMk cId="3546104171" sldId="274"/>
        </pc:sldMkLst>
        <pc:spChg chg="mod">
          <ac:chgData name="Guest User" userId="" providerId="Windows Live" clId="Web-{82803E83-B852-4D22-A957-09233F73ECF3}" dt="2023-08-03T07:30:41.227" v="142" actId="20577"/>
          <ac:spMkLst>
            <pc:docMk/>
            <pc:sldMk cId="3546104171" sldId="274"/>
            <ac:spMk id="3" creationId="{13A4FF11-957B-91C1-0A38-86DE52DC4034}"/>
          </ac:spMkLst>
        </pc:spChg>
        <pc:spChg chg="add del">
          <ac:chgData name="Guest User" userId="" providerId="Windows Live" clId="Web-{82803E83-B852-4D22-A957-09233F73ECF3}" dt="2023-08-03T07:19:04.711" v="84"/>
          <ac:spMkLst>
            <pc:docMk/>
            <pc:sldMk cId="3546104171" sldId="274"/>
            <ac:spMk id="5" creationId="{BD0B16DD-699C-669C-6DBE-DB1C520B638D}"/>
          </ac:spMkLst>
        </pc:spChg>
        <pc:spChg chg="add mod">
          <ac:chgData name="Guest User" userId="" providerId="Windows Live" clId="Web-{82803E83-B852-4D22-A957-09233F73ECF3}" dt="2023-08-03T07:36:01.640" v="203" actId="20577"/>
          <ac:spMkLst>
            <pc:docMk/>
            <pc:sldMk cId="3546104171" sldId="274"/>
            <ac:spMk id="7" creationId="{D72D913E-0C20-6D4B-BFF2-F387206CA140}"/>
          </ac:spMkLst>
        </pc:spChg>
      </pc:sldChg>
      <pc:sldChg chg="addSp delSp modSp">
        <pc:chgData name="Guest User" userId="" providerId="Windows Live" clId="Web-{82803E83-B852-4D22-A957-09233F73ECF3}" dt="2023-08-03T07:38:03.914" v="215"/>
        <pc:sldMkLst>
          <pc:docMk/>
          <pc:sldMk cId="775186718" sldId="275"/>
        </pc:sldMkLst>
        <pc:spChg chg="mod">
          <ac:chgData name="Guest User" userId="" providerId="Windows Live" clId="Web-{82803E83-B852-4D22-A957-09233F73ECF3}" dt="2023-08-03T07:34:28.180" v="178" actId="20577"/>
          <ac:spMkLst>
            <pc:docMk/>
            <pc:sldMk cId="775186718" sldId="275"/>
            <ac:spMk id="3" creationId="{2F195DAA-912E-0FC8-D40A-57A6381A4E12}"/>
          </ac:spMkLst>
        </pc:spChg>
        <pc:spChg chg="add del mod">
          <ac:chgData name="Guest User" userId="" providerId="Windows Live" clId="Web-{82803E83-B852-4D22-A957-09233F73ECF3}" dt="2023-08-03T07:37:52.413" v="214"/>
          <ac:spMkLst>
            <pc:docMk/>
            <pc:sldMk cId="775186718" sldId="275"/>
            <ac:spMk id="5" creationId="{C38B66D5-CC14-0458-6364-357E0CB176DF}"/>
          </ac:spMkLst>
        </pc:spChg>
        <pc:spChg chg="add del">
          <ac:chgData name="Guest User" userId="" providerId="Windows Live" clId="Web-{82803E83-B852-4D22-A957-09233F73ECF3}" dt="2023-08-03T07:30:59.354" v="145"/>
          <ac:spMkLst>
            <pc:docMk/>
            <pc:sldMk cId="775186718" sldId="275"/>
            <ac:spMk id="7" creationId="{DB3C1088-88CA-DEFF-CED1-FF5E53CB4AB5}"/>
          </ac:spMkLst>
        </pc:spChg>
        <pc:spChg chg="add">
          <ac:chgData name="Guest User" userId="" providerId="Windows Live" clId="Web-{82803E83-B852-4D22-A957-09233F73ECF3}" dt="2023-08-03T07:38:03.914" v="215"/>
          <ac:spMkLst>
            <pc:docMk/>
            <pc:sldMk cId="775186718" sldId="275"/>
            <ac:spMk id="9" creationId="{60511423-87CF-9506-FFE8-ECA9DFDD89BE}"/>
          </ac:spMkLst>
        </pc:spChg>
      </pc:sldChg>
      <pc:sldChg chg="modSp">
        <pc:chgData name="Guest User" userId="" providerId="Windows Live" clId="Web-{82803E83-B852-4D22-A957-09233F73ECF3}" dt="2023-08-03T07:53:38.525" v="230" actId="20577"/>
        <pc:sldMkLst>
          <pc:docMk/>
          <pc:sldMk cId="649302321" sldId="276"/>
        </pc:sldMkLst>
        <pc:spChg chg="mod">
          <ac:chgData name="Guest User" userId="" providerId="Windows Live" clId="Web-{82803E83-B852-4D22-A957-09233F73ECF3}" dt="2023-08-03T07:39:56.203" v="228" actId="20577"/>
          <ac:spMkLst>
            <pc:docMk/>
            <pc:sldMk cId="649302321" sldId="276"/>
            <ac:spMk id="2" creationId="{B7DEF0E6-3F68-DD34-468C-31C308812B20}"/>
          </ac:spMkLst>
        </pc:spChg>
        <pc:spChg chg="mod">
          <ac:chgData name="Guest User" userId="" providerId="Windows Live" clId="Web-{82803E83-B852-4D22-A957-09233F73ECF3}" dt="2023-08-03T07:53:38.525" v="230" actId="20577"/>
          <ac:spMkLst>
            <pc:docMk/>
            <pc:sldMk cId="649302321" sldId="276"/>
            <ac:spMk id="3" creationId="{A00D12F7-363A-8CA7-173B-BFC5ACBA3D18}"/>
          </ac:spMkLst>
        </pc:spChg>
      </pc:sldChg>
    </pc:docChg>
  </pc:docChgLst>
  <pc:docChgLst>
    <pc:chgData name="charmishadevi@gmail.com" userId="3be881654ecd20a3" providerId="LiveId" clId="{2615FBC5-321A-4CA8-BF63-42AC7C280BA2}"/>
    <pc:docChg chg="undo custSel addSld modSld">
      <pc:chgData name="charmishadevi@gmail.com" userId="3be881654ecd20a3" providerId="LiveId" clId="{2615FBC5-321A-4CA8-BF63-42AC7C280BA2}" dt="2023-08-03T16:27:24.030" v="9246" actId="255"/>
      <pc:docMkLst>
        <pc:docMk/>
      </pc:docMkLst>
      <pc:sldChg chg="modSp mod">
        <pc:chgData name="charmishadevi@gmail.com" userId="3be881654ecd20a3" providerId="LiveId" clId="{2615FBC5-321A-4CA8-BF63-42AC7C280BA2}" dt="2023-08-02T04:08:56.783" v="2734" actId="14100"/>
        <pc:sldMkLst>
          <pc:docMk/>
          <pc:sldMk cId="792284501" sldId="258"/>
        </pc:sldMkLst>
        <pc:spChg chg="mod">
          <ac:chgData name="charmishadevi@gmail.com" userId="3be881654ecd20a3" providerId="LiveId" clId="{2615FBC5-321A-4CA8-BF63-42AC7C280BA2}" dt="2023-08-02T04:08:56.783" v="2734" actId="14100"/>
          <ac:spMkLst>
            <pc:docMk/>
            <pc:sldMk cId="792284501" sldId="258"/>
            <ac:spMk id="3" creationId="{582761D5-CF1C-4782-A9A8-E781FEC72ABB}"/>
          </ac:spMkLst>
        </pc:spChg>
      </pc:sldChg>
      <pc:sldChg chg="addSp delSp modSp mod modClrScheme chgLayout">
        <pc:chgData name="charmishadevi@gmail.com" userId="3be881654ecd20a3" providerId="LiveId" clId="{2615FBC5-321A-4CA8-BF63-42AC7C280BA2}" dt="2023-08-01T16:14:55.832" v="812" actId="115"/>
        <pc:sldMkLst>
          <pc:docMk/>
          <pc:sldMk cId="1181266121" sldId="260"/>
        </pc:sldMkLst>
        <pc:spChg chg="add del mod ord">
          <ac:chgData name="charmishadevi@gmail.com" userId="3be881654ecd20a3" providerId="LiveId" clId="{2615FBC5-321A-4CA8-BF63-42AC7C280BA2}" dt="2023-08-01T15:50:26.106" v="509" actId="700"/>
          <ac:spMkLst>
            <pc:docMk/>
            <pc:sldMk cId="1181266121" sldId="260"/>
            <ac:spMk id="2" creationId="{F56EBBA6-C8F1-E7FC-5A04-08689DC635B9}"/>
          </ac:spMkLst>
        </pc:spChg>
        <pc:spChg chg="add mod ord">
          <ac:chgData name="charmishadevi@gmail.com" userId="3be881654ecd20a3" providerId="LiveId" clId="{2615FBC5-321A-4CA8-BF63-42AC7C280BA2}" dt="2023-08-01T16:14:55.832" v="812" actId="115"/>
          <ac:spMkLst>
            <pc:docMk/>
            <pc:sldMk cId="1181266121" sldId="260"/>
            <ac:spMk id="3" creationId="{BD9A6492-DE6A-606C-3D87-0E654BC78AA0}"/>
          </ac:spMkLst>
        </pc:spChg>
        <pc:spChg chg="add mod">
          <ac:chgData name="charmishadevi@gmail.com" userId="3be881654ecd20a3" providerId="LiveId" clId="{2615FBC5-321A-4CA8-BF63-42AC7C280BA2}" dt="2023-08-01T15:59:44.409" v="699" actId="1076"/>
          <ac:spMkLst>
            <pc:docMk/>
            <pc:sldMk cId="1181266121" sldId="260"/>
            <ac:spMk id="4" creationId="{E0A35867-DE16-E52D-019C-528573EFE5A8}"/>
          </ac:spMkLst>
        </pc:spChg>
        <pc:spChg chg="add del mod">
          <ac:chgData name="charmishadevi@gmail.com" userId="3be881654ecd20a3" providerId="LiveId" clId="{2615FBC5-321A-4CA8-BF63-42AC7C280BA2}" dt="2023-08-01T15:49:27.389" v="503" actId="478"/>
          <ac:spMkLst>
            <pc:docMk/>
            <pc:sldMk cId="1181266121" sldId="260"/>
            <ac:spMk id="5" creationId="{AF2934BD-0355-9112-40FD-24B9E9737B85}"/>
          </ac:spMkLst>
        </pc:spChg>
        <pc:spChg chg="add mod ord">
          <ac:chgData name="charmishadevi@gmail.com" userId="3be881654ecd20a3" providerId="LiveId" clId="{2615FBC5-321A-4CA8-BF63-42AC7C280BA2}" dt="2023-08-01T15:51:24.565" v="514" actId="14100"/>
          <ac:spMkLst>
            <pc:docMk/>
            <pc:sldMk cId="1181266121" sldId="260"/>
            <ac:spMk id="6" creationId="{58122B8E-6EB4-32E4-DF07-4910C7874174}"/>
          </ac:spMkLst>
        </pc:spChg>
      </pc:sldChg>
      <pc:sldChg chg="addSp delSp modSp mod">
        <pc:chgData name="charmishadevi@gmail.com" userId="3be881654ecd20a3" providerId="LiveId" clId="{2615FBC5-321A-4CA8-BF63-42AC7C280BA2}" dt="2023-08-03T15:43:29.666" v="8256" actId="478"/>
        <pc:sldMkLst>
          <pc:docMk/>
          <pc:sldMk cId="3317562817" sldId="261"/>
        </pc:sldMkLst>
        <pc:picChg chg="add del mod">
          <ac:chgData name="charmishadevi@gmail.com" userId="3be881654ecd20a3" providerId="LiveId" clId="{2615FBC5-321A-4CA8-BF63-42AC7C280BA2}" dt="2023-08-03T15:43:29.666" v="8256" actId="478"/>
          <ac:picMkLst>
            <pc:docMk/>
            <pc:sldMk cId="3317562817" sldId="261"/>
            <ac:picMk id="5" creationId="{87D4DE04-442B-087E-E2FC-BD66E57D1CA5}"/>
          </ac:picMkLst>
        </pc:picChg>
        <pc:picChg chg="add del mod">
          <ac:chgData name="charmishadevi@gmail.com" userId="3be881654ecd20a3" providerId="LiveId" clId="{2615FBC5-321A-4CA8-BF63-42AC7C280BA2}" dt="2023-08-03T15:43:26.532" v="8255" actId="478"/>
          <ac:picMkLst>
            <pc:docMk/>
            <pc:sldMk cId="3317562817" sldId="261"/>
            <ac:picMk id="6" creationId="{37627EF8-4A9F-A483-A3B0-F9C905C11BDF}"/>
          </ac:picMkLst>
        </pc:picChg>
        <pc:picChg chg="add del mod">
          <ac:chgData name="charmishadevi@gmail.com" userId="3be881654ecd20a3" providerId="LiveId" clId="{2615FBC5-321A-4CA8-BF63-42AC7C280BA2}" dt="2023-08-03T15:43:22.444" v="8254" actId="478"/>
          <ac:picMkLst>
            <pc:docMk/>
            <pc:sldMk cId="3317562817" sldId="261"/>
            <ac:picMk id="7" creationId="{33499A9D-ECCD-578B-D5A5-A31D7F801C8F}"/>
          </ac:picMkLst>
        </pc:picChg>
      </pc:sldChg>
      <pc:sldChg chg="addSp delSp modSp mod">
        <pc:chgData name="charmishadevi@gmail.com" userId="3be881654ecd20a3" providerId="LiveId" clId="{2615FBC5-321A-4CA8-BF63-42AC7C280BA2}" dt="2023-08-02T04:16:33.764" v="2774" actId="20577"/>
        <pc:sldMkLst>
          <pc:docMk/>
          <pc:sldMk cId="4073584139" sldId="262"/>
        </pc:sldMkLst>
        <pc:spChg chg="del">
          <ac:chgData name="charmishadevi@gmail.com" userId="3be881654ecd20a3" providerId="LiveId" clId="{2615FBC5-321A-4CA8-BF63-42AC7C280BA2}" dt="2023-08-01T16:54:32.737" v="1809"/>
          <ac:spMkLst>
            <pc:docMk/>
            <pc:sldMk cId="4073584139" sldId="262"/>
            <ac:spMk id="2" creationId="{956AFFE1-35EE-4BC9-B628-5A5439E7987C}"/>
          </ac:spMkLst>
        </pc:spChg>
        <pc:spChg chg="mod">
          <ac:chgData name="charmishadevi@gmail.com" userId="3be881654ecd20a3" providerId="LiveId" clId="{2615FBC5-321A-4CA8-BF63-42AC7C280BA2}" dt="2023-08-02T04:06:50.642" v="2727" actId="20577"/>
          <ac:spMkLst>
            <pc:docMk/>
            <pc:sldMk cId="4073584139" sldId="262"/>
            <ac:spMk id="3" creationId="{8F6814AB-FB45-4928-AC26-E4A191D16F1C}"/>
          </ac:spMkLst>
        </pc:spChg>
        <pc:spChg chg="add mod">
          <ac:chgData name="charmishadevi@gmail.com" userId="3be881654ecd20a3" providerId="LiveId" clId="{2615FBC5-321A-4CA8-BF63-42AC7C280BA2}" dt="2023-08-02T04:16:33.764" v="2774" actId="20577"/>
          <ac:spMkLst>
            <pc:docMk/>
            <pc:sldMk cId="4073584139" sldId="262"/>
            <ac:spMk id="4" creationId="{91A5101C-E7E9-095D-BECC-4F03B457511F}"/>
          </ac:spMkLst>
        </pc:spChg>
      </pc:sldChg>
      <pc:sldChg chg="addSp delSp modSp new mod modClrScheme chgLayout">
        <pc:chgData name="charmishadevi@gmail.com" userId="3be881654ecd20a3" providerId="LiveId" clId="{2615FBC5-321A-4CA8-BF63-42AC7C280BA2}" dt="2023-08-01T16:53:06.997" v="1804" actId="20577"/>
        <pc:sldMkLst>
          <pc:docMk/>
          <pc:sldMk cId="3975330287" sldId="263"/>
        </pc:sldMkLst>
        <pc:spChg chg="add del mod">
          <ac:chgData name="charmishadevi@gmail.com" userId="3be881654ecd20a3" providerId="LiveId" clId="{2615FBC5-321A-4CA8-BF63-42AC7C280BA2}" dt="2023-08-01T16:02:16.716" v="727" actId="700"/>
          <ac:spMkLst>
            <pc:docMk/>
            <pc:sldMk cId="3975330287" sldId="263"/>
            <ac:spMk id="2" creationId="{F03A0DED-1DC1-61C1-E8F9-FC0B2B750B03}"/>
          </ac:spMkLst>
        </pc:spChg>
        <pc:spChg chg="add del mod">
          <ac:chgData name="charmishadevi@gmail.com" userId="3be881654ecd20a3" providerId="LiveId" clId="{2615FBC5-321A-4CA8-BF63-42AC7C280BA2}" dt="2023-08-01T16:02:16.716" v="727" actId="700"/>
          <ac:spMkLst>
            <pc:docMk/>
            <pc:sldMk cId="3975330287" sldId="263"/>
            <ac:spMk id="3" creationId="{D2B3B236-16C4-62E5-7EAF-2A940BC214D6}"/>
          </ac:spMkLst>
        </pc:spChg>
        <pc:spChg chg="add del mod">
          <ac:chgData name="charmishadevi@gmail.com" userId="3be881654ecd20a3" providerId="LiveId" clId="{2615FBC5-321A-4CA8-BF63-42AC7C280BA2}" dt="2023-08-01T16:08:04.442" v="764" actId="478"/>
          <ac:spMkLst>
            <pc:docMk/>
            <pc:sldMk cId="3975330287" sldId="263"/>
            <ac:spMk id="4" creationId="{A795B8EF-CBF0-0E2A-C918-75FE0DA1F700}"/>
          </ac:spMkLst>
        </pc:spChg>
        <pc:spChg chg="add mod">
          <ac:chgData name="charmishadevi@gmail.com" userId="3be881654ecd20a3" providerId="LiveId" clId="{2615FBC5-321A-4CA8-BF63-42AC7C280BA2}" dt="2023-08-01T16:02:07.686" v="726"/>
          <ac:spMkLst>
            <pc:docMk/>
            <pc:sldMk cId="3975330287" sldId="263"/>
            <ac:spMk id="5" creationId="{1743DE23-CADC-8C02-D197-8FD9A773811F}"/>
          </ac:spMkLst>
        </pc:spChg>
        <pc:spChg chg="add del mod ord">
          <ac:chgData name="charmishadevi@gmail.com" userId="3be881654ecd20a3" providerId="LiveId" clId="{2615FBC5-321A-4CA8-BF63-42AC7C280BA2}" dt="2023-08-01T16:05:46.025" v="746" actId="700"/>
          <ac:spMkLst>
            <pc:docMk/>
            <pc:sldMk cId="3975330287" sldId="263"/>
            <ac:spMk id="6" creationId="{1801617B-8C0F-1DA6-2FFB-1FC0FAB80BBD}"/>
          </ac:spMkLst>
        </pc:spChg>
        <pc:spChg chg="add del mod ord">
          <ac:chgData name="charmishadevi@gmail.com" userId="3be881654ecd20a3" providerId="LiveId" clId="{2615FBC5-321A-4CA8-BF63-42AC7C280BA2}" dt="2023-08-01T16:05:46.025" v="746" actId="700"/>
          <ac:spMkLst>
            <pc:docMk/>
            <pc:sldMk cId="3975330287" sldId="263"/>
            <ac:spMk id="7" creationId="{EA58BF04-661C-FFE2-D8E6-466E18B1E161}"/>
          </ac:spMkLst>
        </pc:spChg>
        <pc:spChg chg="add del mod ord">
          <ac:chgData name="charmishadevi@gmail.com" userId="3be881654ecd20a3" providerId="LiveId" clId="{2615FBC5-321A-4CA8-BF63-42AC7C280BA2}" dt="2023-08-01T16:07:18.080" v="756" actId="700"/>
          <ac:spMkLst>
            <pc:docMk/>
            <pc:sldMk cId="3975330287" sldId="263"/>
            <ac:spMk id="8" creationId="{0A6C900D-24E5-B7A8-7F88-60E9B1416E68}"/>
          </ac:spMkLst>
        </pc:spChg>
        <pc:spChg chg="add del mod ord">
          <ac:chgData name="charmishadevi@gmail.com" userId="3be881654ecd20a3" providerId="LiveId" clId="{2615FBC5-321A-4CA8-BF63-42AC7C280BA2}" dt="2023-08-01T16:07:18.080" v="756" actId="700"/>
          <ac:spMkLst>
            <pc:docMk/>
            <pc:sldMk cId="3975330287" sldId="263"/>
            <ac:spMk id="9" creationId="{18FAE46E-7A05-7773-7704-244543D653B2}"/>
          </ac:spMkLst>
        </pc:spChg>
        <pc:spChg chg="add del mod">
          <ac:chgData name="charmishadevi@gmail.com" userId="3be881654ecd20a3" providerId="LiveId" clId="{2615FBC5-321A-4CA8-BF63-42AC7C280BA2}" dt="2023-08-01T16:08:08.032" v="766" actId="478"/>
          <ac:spMkLst>
            <pc:docMk/>
            <pc:sldMk cId="3975330287" sldId="263"/>
            <ac:spMk id="10" creationId="{1441729B-E910-43EA-77BF-9B56690CEDD4}"/>
          </ac:spMkLst>
        </pc:spChg>
        <pc:spChg chg="add del mod ord">
          <ac:chgData name="charmishadevi@gmail.com" userId="3be881654ecd20a3" providerId="LiveId" clId="{2615FBC5-321A-4CA8-BF63-42AC7C280BA2}" dt="2023-08-01T16:07:32.542" v="758" actId="700"/>
          <ac:spMkLst>
            <pc:docMk/>
            <pc:sldMk cId="3975330287" sldId="263"/>
            <ac:spMk id="11" creationId="{576A4CFB-DDEB-0910-27D9-1FC0856A89B7}"/>
          </ac:spMkLst>
        </pc:spChg>
        <pc:spChg chg="add del mod ord">
          <ac:chgData name="charmishadevi@gmail.com" userId="3be881654ecd20a3" providerId="LiveId" clId="{2615FBC5-321A-4CA8-BF63-42AC7C280BA2}" dt="2023-08-01T16:07:32.542" v="758" actId="700"/>
          <ac:spMkLst>
            <pc:docMk/>
            <pc:sldMk cId="3975330287" sldId="263"/>
            <ac:spMk id="12" creationId="{040C5337-706A-CCB1-B6BF-DA010019129A}"/>
          </ac:spMkLst>
        </pc:spChg>
        <pc:spChg chg="add del mod ord">
          <ac:chgData name="charmishadevi@gmail.com" userId="3be881654ecd20a3" providerId="LiveId" clId="{2615FBC5-321A-4CA8-BF63-42AC7C280BA2}" dt="2023-08-01T16:07:32.542" v="758" actId="700"/>
          <ac:spMkLst>
            <pc:docMk/>
            <pc:sldMk cId="3975330287" sldId="263"/>
            <ac:spMk id="13" creationId="{2B119CE6-ACE1-727E-2350-141E73386A8C}"/>
          </ac:spMkLst>
        </pc:spChg>
        <pc:spChg chg="add del mod ord">
          <ac:chgData name="charmishadevi@gmail.com" userId="3be881654ecd20a3" providerId="LiveId" clId="{2615FBC5-321A-4CA8-BF63-42AC7C280BA2}" dt="2023-08-01T16:08:31.125" v="768"/>
          <ac:spMkLst>
            <pc:docMk/>
            <pc:sldMk cId="3975330287" sldId="263"/>
            <ac:spMk id="14" creationId="{2EDF49BE-4B04-74C2-300A-E7C02569AB4F}"/>
          </ac:spMkLst>
        </pc:spChg>
        <pc:spChg chg="add mod ord">
          <ac:chgData name="charmishadevi@gmail.com" userId="3be881654ecd20a3" providerId="LiveId" clId="{2615FBC5-321A-4CA8-BF63-42AC7C280BA2}" dt="2023-08-01T16:53:06.997" v="1804" actId="20577"/>
          <ac:spMkLst>
            <pc:docMk/>
            <pc:sldMk cId="3975330287" sldId="263"/>
            <ac:spMk id="15" creationId="{3C89EB3E-8651-5EB4-2E1D-A6AE92ADFA42}"/>
          </ac:spMkLst>
        </pc:spChg>
        <pc:spChg chg="add mod">
          <ac:chgData name="charmishadevi@gmail.com" userId="3be881654ecd20a3" providerId="LiveId" clId="{2615FBC5-321A-4CA8-BF63-42AC7C280BA2}" dt="2023-08-01T16:33:34.867" v="1314" actId="20577"/>
          <ac:spMkLst>
            <pc:docMk/>
            <pc:sldMk cId="3975330287" sldId="263"/>
            <ac:spMk id="16" creationId="{C567302E-EE3F-661E-5AFB-40D5C6FD3B5B}"/>
          </ac:spMkLst>
        </pc:spChg>
      </pc:sldChg>
      <pc:sldChg chg="addSp delSp modSp new mod modClrScheme chgLayout">
        <pc:chgData name="charmishadevi@gmail.com" userId="3be881654ecd20a3" providerId="LiveId" clId="{2615FBC5-321A-4CA8-BF63-42AC7C280BA2}" dt="2023-08-02T13:13:53.809" v="4049" actId="14100"/>
        <pc:sldMkLst>
          <pc:docMk/>
          <pc:sldMk cId="3418051314" sldId="264"/>
        </pc:sldMkLst>
        <pc:spChg chg="del mod">
          <ac:chgData name="charmishadevi@gmail.com" userId="3be881654ecd20a3" providerId="LiveId" clId="{2615FBC5-321A-4CA8-BF63-42AC7C280BA2}" dt="2023-08-02T04:19:25.939" v="2868"/>
          <ac:spMkLst>
            <pc:docMk/>
            <pc:sldMk cId="3418051314" sldId="264"/>
            <ac:spMk id="2" creationId="{72DDF6F0-B025-EF7B-7682-B8232F0D7A30}"/>
          </ac:spMkLst>
        </pc:spChg>
        <pc:spChg chg="del mod ord">
          <ac:chgData name="charmishadevi@gmail.com" userId="3be881654ecd20a3" providerId="LiveId" clId="{2615FBC5-321A-4CA8-BF63-42AC7C280BA2}" dt="2023-08-02T04:21:49.748" v="2976" actId="700"/>
          <ac:spMkLst>
            <pc:docMk/>
            <pc:sldMk cId="3418051314" sldId="264"/>
            <ac:spMk id="3" creationId="{6710F3CA-73CB-F276-B870-E6C2F5268741}"/>
          </ac:spMkLst>
        </pc:spChg>
        <pc:spChg chg="add del mod">
          <ac:chgData name="charmishadevi@gmail.com" userId="3be881654ecd20a3" providerId="LiveId" clId="{2615FBC5-321A-4CA8-BF63-42AC7C280BA2}" dt="2023-08-02T04:16:06.730" v="2771" actId="478"/>
          <ac:spMkLst>
            <pc:docMk/>
            <pc:sldMk cId="3418051314" sldId="264"/>
            <ac:spMk id="4" creationId="{7AF6E24A-D285-6622-AEFE-DDE71FD12C9E}"/>
          </ac:spMkLst>
        </pc:spChg>
        <pc:spChg chg="add del mod">
          <ac:chgData name="charmishadevi@gmail.com" userId="3be881654ecd20a3" providerId="LiveId" clId="{2615FBC5-321A-4CA8-BF63-42AC7C280BA2}" dt="2023-08-02T04:16:06.730" v="2771" actId="478"/>
          <ac:spMkLst>
            <pc:docMk/>
            <pc:sldMk cId="3418051314" sldId="264"/>
            <ac:spMk id="5" creationId="{59C79A51-7FFA-C00C-F512-0E7AC0F0A698}"/>
          </ac:spMkLst>
        </pc:spChg>
        <pc:spChg chg="add del mod">
          <ac:chgData name="charmishadevi@gmail.com" userId="3be881654ecd20a3" providerId="LiveId" clId="{2615FBC5-321A-4CA8-BF63-42AC7C280BA2}" dt="2023-08-02T04:15:47.041" v="2769" actId="478"/>
          <ac:spMkLst>
            <pc:docMk/>
            <pc:sldMk cId="3418051314" sldId="264"/>
            <ac:spMk id="6" creationId="{ABB7CDEC-D7B4-4CAF-9BEF-479E68794B9D}"/>
          </ac:spMkLst>
        </pc:spChg>
        <pc:spChg chg="add del mod">
          <ac:chgData name="charmishadevi@gmail.com" userId="3be881654ecd20a3" providerId="LiveId" clId="{2615FBC5-321A-4CA8-BF63-42AC7C280BA2}" dt="2023-08-02T04:18:57.259" v="2867" actId="478"/>
          <ac:spMkLst>
            <pc:docMk/>
            <pc:sldMk cId="3418051314" sldId="264"/>
            <ac:spMk id="7" creationId="{BB274289-A747-27F2-929E-C98451AEBA83}"/>
          </ac:spMkLst>
        </pc:spChg>
        <pc:spChg chg="add del mod">
          <ac:chgData name="charmishadevi@gmail.com" userId="3be881654ecd20a3" providerId="LiveId" clId="{2615FBC5-321A-4CA8-BF63-42AC7C280BA2}" dt="2023-08-02T04:18:28.230" v="2861" actId="478"/>
          <ac:spMkLst>
            <pc:docMk/>
            <pc:sldMk cId="3418051314" sldId="264"/>
            <ac:spMk id="8" creationId="{DC0AD315-9B69-7ED3-FE20-63C62BC4486E}"/>
          </ac:spMkLst>
        </pc:spChg>
        <pc:spChg chg="add del mod">
          <ac:chgData name="charmishadevi@gmail.com" userId="3be881654ecd20a3" providerId="LiveId" clId="{2615FBC5-321A-4CA8-BF63-42AC7C280BA2}" dt="2023-08-02T04:18:43.911" v="2864" actId="478"/>
          <ac:spMkLst>
            <pc:docMk/>
            <pc:sldMk cId="3418051314" sldId="264"/>
            <ac:spMk id="9" creationId="{C87FB0EA-CCAF-F79C-D2CF-100AE8BB4FCC}"/>
          </ac:spMkLst>
        </pc:spChg>
        <pc:spChg chg="add del mod">
          <ac:chgData name="charmishadevi@gmail.com" userId="3be881654ecd20a3" providerId="LiveId" clId="{2615FBC5-321A-4CA8-BF63-42AC7C280BA2}" dt="2023-08-02T04:21:42.191" v="2975" actId="478"/>
          <ac:spMkLst>
            <pc:docMk/>
            <pc:sldMk cId="3418051314" sldId="264"/>
            <ac:spMk id="10" creationId="{028C983A-9F71-A8F7-7253-7534512B2B90}"/>
          </ac:spMkLst>
        </pc:spChg>
        <pc:spChg chg="add del mod">
          <ac:chgData name="charmishadevi@gmail.com" userId="3be881654ecd20a3" providerId="LiveId" clId="{2615FBC5-321A-4CA8-BF63-42AC7C280BA2}" dt="2023-08-02T04:21:25.405" v="2971" actId="478"/>
          <ac:spMkLst>
            <pc:docMk/>
            <pc:sldMk cId="3418051314" sldId="264"/>
            <ac:spMk id="11" creationId="{AB8FDB93-AFB5-4D46-495A-FE8315AABE05}"/>
          </ac:spMkLst>
        </pc:spChg>
        <pc:spChg chg="add del mod ord">
          <ac:chgData name="charmishadevi@gmail.com" userId="3be881654ecd20a3" providerId="LiveId" clId="{2615FBC5-321A-4CA8-BF63-42AC7C280BA2}" dt="2023-08-02T04:22:36.676" v="2981"/>
          <ac:spMkLst>
            <pc:docMk/>
            <pc:sldMk cId="3418051314" sldId="264"/>
            <ac:spMk id="12" creationId="{43892A7B-C3F6-3E85-D632-08FE549BA0B6}"/>
          </ac:spMkLst>
        </pc:spChg>
        <pc:spChg chg="add mod ord">
          <ac:chgData name="charmishadevi@gmail.com" userId="3be881654ecd20a3" providerId="LiveId" clId="{2615FBC5-321A-4CA8-BF63-42AC7C280BA2}" dt="2023-08-02T04:44:49.362" v="4047" actId="20577"/>
          <ac:spMkLst>
            <pc:docMk/>
            <pc:sldMk cId="3418051314" sldId="264"/>
            <ac:spMk id="13" creationId="{CDA1D203-BBDD-C553-36B2-DF527C7D5FBF}"/>
          </ac:spMkLst>
        </pc:spChg>
        <pc:spChg chg="add del">
          <ac:chgData name="charmishadevi@gmail.com" userId="3be881654ecd20a3" providerId="LiveId" clId="{2615FBC5-321A-4CA8-BF63-42AC7C280BA2}" dt="2023-08-02T04:22:10.044" v="2978" actId="22"/>
          <ac:spMkLst>
            <pc:docMk/>
            <pc:sldMk cId="3418051314" sldId="264"/>
            <ac:spMk id="15" creationId="{314BE4A3-F63D-B20D-E61C-0F44587438A8}"/>
          </ac:spMkLst>
        </pc:spChg>
        <pc:spChg chg="add mod">
          <ac:chgData name="charmishadevi@gmail.com" userId="3be881654ecd20a3" providerId="LiveId" clId="{2615FBC5-321A-4CA8-BF63-42AC7C280BA2}" dt="2023-08-02T13:13:53.809" v="4049" actId="14100"/>
          <ac:spMkLst>
            <pc:docMk/>
            <pc:sldMk cId="3418051314" sldId="264"/>
            <ac:spMk id="16" creationId="{78290167-2D7A-6BD8-B863-C2951C378731}"/>
          </ac:spMkLst>
        </pc:spChg>
      </pc:sldChg>
      <pc:sldChg chg="addSp delSp modSp new mod">
        <pc:chgData name="charmishadevi@gmail.com" userId="3be881654ecd20a3" providerId="LiveId" clId="{2615FBC5-321A-4CA8-BF63-42AC7C280BA2}" dt="2023-08-02T13:48:04.334" v="4870" actId="20577"/>
        <pc:sldMkLst>
          <pc:docMk/>
          <pc:sldMk cId="2978469842" sldId="265"/>
        </pc:sldMkLst>
        <pc:spChg chg="del">
          <ac:chgData name="charmishadevi@gmail.com" userId="3be881654ecd20a3" providerId="LiveId" clId="{2615FBC5-321A-4CA8-BF63-42AC7C280BA2}" dt="2023-08-02T13:14:00.129" v="4050"/>
          <ac:spMkLst>
            <pc:docMk/>
            <pc:sldMk cId="2978469842" sldId="265"/>
            <ac:spMk id="2" creationId="{EA9946DF-C166-5B2B-56DB-FA760DE71D75}"/>
          </ac:spMkLst>
        </pc:spChg>
        <pc:spChg chg="mod">
          <ac:chgData name="charmishadevi@gmail.com" userId="3be881654ecd20a3" providerId="LiveId" clId="{2615FBC5-321A-4CA8-BF63-42AC7C280BA2}" dt="2023-08-02T13:47:35.987" v="4865" actId="20577"/>
          <ac:spMkLst>
            <pc:docMk/>
            <pc:sldMk cId="2978469842" sldId="265"/>
            <ac:spMk id="3" creationId="{F8F7D8D5-DE23-5EE2-073D-CA36D0021F43}"/>
          </ac:spMkLst>
        </pc:spChg>
        <pc:spChg chg="add mod">
          <ac:chgData name="charmishadevi@gmail.com" userId="3be881654ecd20a3" providerId="LiveId" clId="{2615FBC5-321A-4CA8-BF63-42AC7C280BA2}" dt="2023-08-02T13:48:04.334" v="4870" actId="20577"/>
          <ac:spMkLst>
            <pc:docMk/>
            <pc:sldMk cId="2978469842" sldId="265"/>
            <ac:spMk id="4" creationId="{3554AF70-B2F4-2670-314A-13D34F31E357}"/>
          </ac:spMkLst>
        </pc:spChg>
      </pc:sldChg>
      <pc:sldChg chg="addSp delSp modSp new mod">
        <pc:chgData name="charmishadevi@gmail.com" userId="3be881654ecd20a3" providerId="LiveId" clId="{2615FBC5-321A-4CA8-BF63-42AC7C280BA2}" dt="2023-08-02T13:53:57.416" v="4891" actId="207"/>
        <pc:sldMkLst>
          <pc:docMk/>
          <pc:sldMk cId="2003884823" sldId="266"/>
        </pc:sldMkLst>
        <pc:spChg chg="del mod">
          <ac:chgData name="charmishadevi@gmail.com" userId="3be881654ecd20a3" providerId="LiveId" clId="{2615FBC5-321A-4CA8-BF63-42AC7C280BA2}" dt="2023-08-02T13:48:11.468" v="4871"/>
          <ac:spMkLst>
            <pc:docMk/>
            <pc:sldMk cId="2003884823" sldId="266"/>
            <ac:spMk id="2" creationId="{086E2216-EC65-BF77-486B-A9772A17EA99}"/>
          </ac:spMkLst>
        </pc:spChg>
        <pc:spChg chg="mod">
          <ac:chgData name="charmishadevi@gmail.com" userId="3be881654ecd20a3" providerId="LiveId" clId="{2615FBC5-321A-4CA8-BF63-42AC7C280BA2}" dt="2023-08-02T13:53:57.416" v="4891" actId="207"/>
          <ac:spMkLst>
            <pc:docMk/>
            <pc:sldMk cId="2003884823" sldId="266"/>
            <ac:spMk id="3" creationId="{4108D300-064B-4620-EF78-550B758FFE61}"/>
          </ac:spMkLst>
        </pc:spChg>
        <pc:spChg chg="add mod">
          <ac:chgData name="charmishadevi@gmail.com" userId="3be881654ecd20a3" providerId="LiveId" clId="{2615FBC5-321A-4CA8-BF63-42AC7C280BA2}" dt="2023-08-02T13:48:11.468" v="4871"/>
          <ac:spMkLst>
            <pc:docMk/>
            <pc:sldMk cId="2003884823" sldId="266"/>
            <ac:spMk id="4" creationId="{5A96F2EE-84D1-77BB-9755-36285303076E}"/>
          </ac:spMkLst>
        </pc:spChg>
      </pc:sldChg>
      <pc:sldChg chg="addSp delSp modSp new mod">
        <pc:chgData name="charmishadevi@gmail.com" userId="3be881654ecd20a3" providerId="LiveId" clId="{2615FBC5-321A-4CA8-BF63-42AC7C280BA2}" dt="2023-08-03T16:27:24.030" v="9246" actId="255"/>
        <pc:sldMkLst>
          <pc:docMk/>
          <pc:sldMk cId="1718439038" sldId="267"/>
        </pc:sldMkLst>
        <pc:spChg chg="del">
          <ac:chgData name="charmishadevi@gmail.com" userId="3be881654ecd20a3" providerId="LiveId" clId="{2615FBC5-321A-4CA8-BF63-42AC7C280BA2}" dt="2023-08-03T16:27:14.085" v="9245"/>
          <ac:spMkLst>
            <pc:docMk/>
            <pc:sldMk cId="1718439038" sldId="267"/>
            <ac:spMk id="2" creationId="{1005E609-E43F-BAAC-9F9B-39A5EFE9F0F5}"/>
          </ac:spMkLst>
        </pc:spChg>
        <pc:spChg chg="del mod">
          <ac:chgData name="charmishadevi@gmail.com" userId="3be881654ecd20a3" providerId="LiveId" clId="{2615FBC5-321A-4CA8-BF63-42AC7C280BA2}" dt="2023-08-03T16:26:17.751" v="9238" actId="478"/>
          <ac:spMkLst>
            <pc:docMk/>
            <pc:sldMk cId="1718439038" sldId="267"/>
            <ac:spMk id="3" creationId="{32753CD7-0674-733C-8AC5-C0079043379E}"/>
          </ac:spMkLst>
        </pc:spChg>
        <pc:spChg chg="add mod">
          <ac:chgData name="charmishadevi@gmail.com" userId="3be881654ecd20a3" providerId="LiveId" clId="{2615FBC5-321A-4CA8-BF63-42AC7C280BA2}" dt="2023-08-03T16:27:24.030" v="9246" actId="255"/>
          <ac:spMkLst>
            <pc:docMk/>
            <pc:sldMk cId="1718439038" sldId="267"/>
            <ac:spMk id="5" creationId="{86BFE411-B42B-ECE9-E17B-237EC03F017C}"/>
          </ac:spMkLst>
        </pc:spChg>
        <pc:spChg chg="add mod">
          <ac:chgData name="charmishadevi@gmail.com" userId="3be881654ecd20a3" providerId="LiveId" clId="{2615FBC5-321A-4CA8-BF63-42AC7C280BA2}" dt="2023-08-03T16:27:14.085" v="9245"/>
          <ac:spMkLst>
            <pc:docMk/>
            <pc:sldMk cId="1718439038" sldId="267"/>
            <ac:spMk id="6" creationId="{EB941337-8143-3BCA-140C-53FEF4CFA947}"/>
          </ac:spMkLst>
        </pc:spChg>
      </pc:sldChg>
      <pc:sldChg chg="addSp delSp modSp new mod">
        <pc:chgData name="charmishadevi@gmail.com" userId="3be881654ecd20a3" providerId="LiveId" clId="{2615FBC5-321A-4CA8-BF63-42AC7C280BA2}" dt="2023-08-02T14:16:30.913" v="4934" actId="20577"/>
        <pc:sldMkLst>
          <pc:docMk/>
          <pc:sldMk cId="997235477" sldId="268"/>
        </pc:sldMkLst>
        <pc:spChg chg="del">
          <ac:chgData name="charmishadevi@gmail.com" userId="3be881654ecd20a3" providerId="LiveId" clId="{2615FBC5-321A-4CA8-BF63-42AC7C280BA2}" dt="2023-08-02T13:54:27.391" v="4895"/>
          <ac:spMkLst>
            <pc:docMk/>
            <pc:sldMk cId="997235477" sldId="268"/>
            <ac:spMk id="2" creationId="{14E55F28-F8C8-80DE-F39D-DEA2D21330FF}"/>
          </ac:spMkLst>
        </pc:spChg>
        <pc:spChg chg="mod">
          <ac:chgData name="charmishadevi@gmail.com" userId="3be881654ecd20a3" providerId="LiveId" clId="{2615FBC5-321A-4CA8-BF63-42AC7C280BA2}" dt="2023-08-02T14:16:30.913" v="4934" actId="20577"/>
          <ac:spMkLst>
            <pc:docMk/>
            <pc:sldMk cId="997235477" sldId="268"/>
            <ac:spMk id="3" creationId="{A3C805FD-78A5-C62B-E3EC-0E694E4FA804}"/>
          </ac:spMkLst>
        </pc:spChg>
        <pc:spChg chg="add mod">
          <ac:chgData name="charmishadevi@gmail.com" userId="3be881654ecd20a3" providerId="LiveId" clId="{2615FBC5-321A-4CA8-BF63-42AC7C280BA2}" dt="2023-08-02T13:54:27.391" v="4895"/>
          <ac:spMkLst>
            <pc:docMk/>
            <pc:sldMk cId="997235477" sldId="268"/>
            <ac:spMk id="4" creationId="{BB40D8BF-8C0E-0613-AFFB-691EADAA88DB}"/>
          </ac:spMkLst>
        </pc:spChg>
      </pc:sldChg>
      <pc:sldChg chg="addSp delSp modSp new mod">
        <pc:chgData name="charmishadevi@gmail.com" userId="3be881654ecd20a3" providerId="LiveId" clId="{2615FBC5-321A-4CA8-BF63-42AC7C280BA2}" dt="2023-08-02T18:00:26.714" v="5796" actId="14100"/>
        <pc:sldMkLst>
          <pc:docMk/>
          <pc:sldMk cId="138434546" sldId="269"/>
        </pc:sldMkLst>
        <pc:spChg chg="del">
          <ac:chgData name="charmishadevi@gmail.com" userId="3be881654ecd20a3" providerId="LiveId" clId="{2615FBC5-321A-4CA8-BF63-42AC7C280BA2}" dt="2023-08-02T14:21:29.305" v="4937"/>
          <ac:spMkLst>
            <pc:docMk/>
            <pc:sldMk cId="138434546" sldId="269"/>
            <ac:spMk id="2" creationId="{7C8A2295-D3C6-63DC-89C3-E52BAC63C639}"/>
          </ac:spMkLst>
        </pc:spChg>
        <pc:spChg chg="mod">
          <ac:chgData name="charmishadevi@gmail.com" userId="3be881654ecd20a3" providerId="LiveId" clId="{2615FBC5-321A-4CA8-BF63-42AC7C280BA2}" dt="2023-08-02T14:28:53.333" v="5053" actId="20577"/>
          <ac:spMkLst>
            <pc:docMk/>
            <pc:sldMk cId="138434546" sldId="269"/>
            <ac:spMk id="3" creationId="{FCF45861-590E-6315-CB13-9F157CBAA2EF}"/>
          </ac:spMkLst>
        </pc:spChg>
        <pc:spChg chg="add mod">
          <ac:chgData name="charmishadevi@gmail.com" userId="3be881654ecd20a3" providerId="LiveId" clId="{2615FBC5-321A-4CA8-BF63-42AC7C280BA2}" dt="2023-08-02T18:00:26.714" v="5796" actId="14100"/>
          <ac:spMkLst>
            <pc:docMk/>
            <pc:sldMk cId="138434546" sldId="269"/>
            <ac:spMk id="4" creationId="{5F92A343-18A5-CB9E-E2A9-0889C2FF4E00}"/>
          </ac:spMkLst>
        </pc:spChg>
      </pc:sldChg>
      <pc:sldChg chg="addSp delSp modSp new mod">
        <pc:chgData name="charmishadevi@gmail.com" userId="3be881654ecd20a3" providerId="LiveId" clId="{2615FBC5-321A-4CA8-BF63-42AC7C280BA2}" dt="2023-08-02T18:23:46.244" v="8240" actId="207"/>
        <pc:sldMkLst>
          <pc:docMk/>
          <pc:sldMk cId="424978734" sldId="270"/>
        </pc:sldMkLst>
        <pc:spChg chg="del">
          <ac:chgData name="charmishadevi@gmail.com" userId="3be881654ecd20a3" providerId="LiveId" clId="{2615FBC5-321A-4CA8-BF63-42AC7C280BA2}" dt="2023-08-02T18:22:40.055" v="8232"/>
          <ac:spMkLst>
            <pc:docMk/>
            <pc:sldMk cId="424978734" sldId="270"/>
            <ac:spMk id="2" creationId="{40E0E475-C303-A703-0720-39A51F5B8862}"/>
          </ac:spMkLst>
        </pc:spChg>
        <pc:spChg chg="mod">
          <ac:chgData name="charmishadevi@gmail.com" userId="3be881654ecd20a3" providerId="LiveId" clId="{2615FBC5-321A-4CA8-BF63-42AC7C280BA2}" dt="2023-08-02T18:23:46.244" v="8240" actId="207"/>
          <ac:spMkLst>
            <pc:docMk/>
            <pc:sldMk cId="424978734" sldId="270"/>
            <ac:spMk id="3" creationId="{97258777-3543-ABCA-3668-689972B77A40}"/>
          </ac:spMkLst>
        </pc:spChg>
        <pc:spChg chg="add mod">
          <ac:chgData name="charmishadevi@gmail.com" userId="3be881654ecd20a3" providerId="LiveId" clId="{2615FBC5-321A-4CA8-BF63-42AC7C280BA2}" dt="2023-08-02T18:22:40.055" v="8232"/>
          <ac:spMkLst>
            <pc:docMk/>
            <pc:sldMk cId="424978734" sldId="270"/>
            <ac:spMk id="4" creationId="{594FE618-DE36-7C80-807E-AFD9F6543D95}"/>
          </ac:spMkLst>
        </pc:spChg>
      </pc:sldChg>
      <pc:sldChg chg="addSp delSp modSp new mod">
        <pc:chgData name="charmishadevi@gmail.com" userId="3be881654ecd20a3" providerId="LiveId" clId="{2615FBC5-321A-4CA8-BF63-42AC7C280BA2}" dt="2023-08-02T17:59:41.713" v="5793" actId="207"/>
        <pc:sldMkLst>
          <pc:docMk/>
          <pc:sldMk cId="3808772635" sldId="271"/>
        </pc:sldMkLst>
        <pc:spChg chg="del">
          <ac:chgData name="charmishadevi@gmail.com" userId="3be881654ecd20a3" providerId="LiveId" clId="{2615FBC5-321A-4CA8-BF63-42AC7C280BA2}" dt="2023-08-02T14:30:05.230" v="5054"/>
          <ac:spMkLst>
            <pc:docMk/>
            <pc:sldMk cId="3808772635" sldId="271"/>
            <ac:spMk id="2" creationId="{4056504A-E53B-4555-55C4-A2241ED261C8}"/>
          </ac:spMkLst>
        </pc:spChg>
        <pc:spChg chg="mod">
          <ac:chgData name="charmishadevi@gmail.com" userId="3be881654ecd20a3" providerId="LiveId" clId="{2615FBC5-321A-4CA8-BF63-42AC7C280BA2}" dt="2023-08-02T17:59:41.713" v="5793" actId="207"/>
          <ac:spMkLst>
            <pc:docMk/>
            <pc:sldMk cId="3808772635" sldId="271"/>
            <ac:spMk id="3" creationId="{C0E7F364-A50F-C956-D8ED-D71F508F332C}"/>
          </ac:spMkLst>
        </pc:spChg>
        <pc:spChg chg="add mod">
          <ac:chgData name="charmishadevi@gmail.com" userId="3be881654ecd20a3" providerId="LiveId" clId="{2615FBC5-321A-4CA8-BF63-42AC7C280BA2}" dt="2023-08-02T14:30:05.230" v="5054"/>
          <ac:spMkLst>
            <pc:docMk/>
            <pc:sldMk cId="3808772635" sldId="271"/>
            <ac:spMk id="4" creationId="{DB01B6FB-F1A1-1E8D-5AEE-EFA05550269E}"/>
          </ac:spMkLst>
        </pc:spChg>
      </pc:sldChg>
      <pc:sldChg chg="addSp delSp modSp new mod modClrScheme chgLayout">
        <pc:chgData name="charmishadevi@gmail.com" userId="3be881654ecd20a3" providerId="LiveId" clId="{2615FBC5-321A-4CA8-BF63-42AC7C280BA2}" dt="2023-08-02T18:22:25.167" v="8231" actId="20577"/>
        <pc:sldMkLst>
          <pc:docMk/>
          <pc:sldMk cId="1461813967" sldId="272"/>
        </pc:sldMkLst>
        <pc:spChg chg="del">
          <ac:chgData name="charmishadevi@gmail.com" userId="3be881654ecd20a3" providerId="LiveId" clId="{2615FBC5-321A-4CA8-BF63-42AC7C280BA2}" dt="2023-08-02T18:02:43.913" v="5798"/>
          <ac:spMkLst>
            <pc:docMk/>
            <pc:sldMk cId="1461813967" sldId="272"/>
            <ac:spMk id="2" creationId="{46748E60-1A3C-8F32-4BCB-68444425F324}"/>
          </ac:spMkLst>
        </pc:spChg>
        <pc:spChg chg="add del mod">
          <ac:chgData name="charmishadevi@gmail.com" userId="3be881654ecd20a3" providerId="LiveId" clId="{2615FBC5-321A-4CA8-BF63-42AC7C280BA2}" dt="2023-08-02T18:14:07.574" v="7564"/>
          <ac:spMkLst>
            <pc:docMk/>
            <pc:sldMk cId="1461813967" sldId="272"/>
            <ac:spMk id="2" creationId="{67D70752-34B9-936D-F70B-F316A20C5040}"/>
          </ac:spMkLst>
        </pc:spChg>
        <pc:spChg chg="del mod">
          <ac:chgData name="charmishadevi@gmail.com" userId="3be881654ecd20a3" providerId="LiveId" clId="{2615FBC5-321A-4CA8-BF63-42AC7C280BA2}" dt="2023-08-02T18:14:07.574" v="7560" actId="478"/>
          <ac:spMkLst>
            <pc:docMk/>
            <pc:sldMk cId="1461813967" sldId="272"/>
            <ac:spMk id="3" creationId="{DC34ECB2-A0F8-831B-4314-2BB4CD8E789B}"/>
          </ac:spMkLst>
        </pc:spChg>
        <pc:spChg chg="add mod ord">
          <ac:chgData name="charmishadevi@gmail.com" userId="3be881654ecd20a3" providerId="LiveId" clId="{2615FBC5-321A-4CA8-BF63-42AC7C280BA2}" dt="2023-08-02T18:18:55.907" v="8204" actId="700"/>
          <ac:spMkLst>
            <pc:docMk/>
            <pc:sldMk cId="1461813967" sldId="272"/>
            <ac:spMk id="4" creationId="{58070010-4127-4C1C-CB90-BA84BB39A316}"/>
          </ac:spMkLst>
        </pc:spChg>
        <pc:spChg chg="add mod">
          <ac:chgData name="charmishadevi@gmail.com" userId="3be881654ecd20a3" providerId="LiveId" clId="{2615FBC5-321A-4CA8-BF63-42AC7C280BA2}" dt="2023-08-02T18:09:21.576" v="7191" actId="6549"/>
          <ac:spMkLst>
            <pc:docMk/>
            <pc:sldMk cId="1461813967" sldId="272"/>
            <ac:spMk id="5" creationId="{4C37B95B-B351-C5D9-4383-7EE5282AC761}"/>
          </ac:spMkLst>
        </pc:spChg>
        <pc:spChg chg="add mod">
          <ac:chgData name="charmishadevi@gmail.com" userId="3be881654ecd20a3" providerId="LiveId" clId="{2615FBC5-321A-4CA8-BF63-42AC7C280BA2}" dt="2023-08-02T18:10:13.378" v="7194" actId="6549"/>
          <ac:spMkLst>
            <pc:docMk/>
            <pc:sldMk cId="1461813967" sldId="272"/>
            <ac:spMk id="6" creationId="{E7F8F7D9-F1B0-BC2F-8C2E-B8B2CB8A7ADA}"/>
          </ac:spMkLst>
        </pc:spChg>
        <pc:spChg chg="add del mod">
          <ac:chgData name="charmishadevi@gmail.com" userId="3be881654ecd20a3" providerId="LiveId" clId="{2615FBC5-321A-4CA8-BF63-42AC7C280BA2}" dt="2023-08-02T18:17:30.256" v="8195" actId="478"/>
          <ac:spMkLst>
            <pc:docMk/>
            <pc:sldMk cId="1461813967" sldId="272"/>
            <ac:spMk id="7" creationId="{A58E94AE-9597-C985-F5AE-DE7E14851A62}"/>
          </ac:spMkLst>
        </pc:spChg>
        <pc:spChg chg="add del mod">
          <ac:chgData name="charmishadevi@gmail.com" userId="3be881654ecd20a3" providerId="LiveId" clId="{2615FBC5-321A-4CA8-BF63-42AC7C280BA2}" dt="2023-08-02T18:14:07.574" v="7562"/>
          <ac:spMkLst>
            <pc:docMk/>
            <pc:sldMk cId="1461813967" sldId="272"/>
            <ac:spMk id="8" creationId="{C20787A9-D694-709B-20AA-3ACBF5203EAD}"/>
          </ac:spMkLst>
        </pc:spChg>
        <pc:spChg chg="add mod">
          <ac:chgData name="charmishadevi@gmail.com" userId="3be881654ecd20a3" providerId="LiveId" clId="{2615FBC5-321A-4CA8-BF63-42AC7C280BA2}" dt="2023-08-02T18:10:26.050" v="7196" actId="6549"/>
          <ac:spMkLst>
            <pc:docMk/>
            <pc:sldMk cId="1461813967" sldId="272"/>
            <ac:spMk id="9" creationId="{D4263B82-9A3C-2590-5C8C-BE3783A402AE}"/>
          </ac:spMkLst>
        </pc:spChg>
        <pc:spChg chg="add mod">
          <ac:chgData name="charmishadevi@gmail.com" userId="3be881654ecd20a3" providerId="LiveId" clId="{2615FBC5-321A-4CA8-BF63-42AC7C280BA2}" dt="2023-08-02T18:11:21.105" v="7203" actId="5793"/>
          <ac:spMkLst>
            <pc:docMk/>
            <pc:sldMk cId="1461813967" sldId="272"/>
            <ac:spMk id="10" creationId="{C746BFEF-794C-0708-86ED-53A017BA1C99}"/>
          </ac:spMkLst>
        </pc:spChg>
        <pc:spChg chg="add mod">
          <ac:chgData name="charmishadevi@gmail.com" userId="3be881654ecd20a3" providerId="LiveId" clId="{2615FBC5-321A-4CA8-BF63-42AC7C280BA2}" dt="2023-08-02T18:10:19.260" v="7195" actId="6549"/>
          <ac:spMkLst>
            <pc:docMk/>
            <pc:sldMk cId="1461813967" sldId="272"/>
            <ac:spMk id="11" creationId="{0FC2CDF2-A914-2A9A-F4F3-0E096C883BD9}"/>
          </ac:spMkLst>
        </pc:spChg>
        <pc:spChg chg="add mod">
          <ac:chgData name="charmishadevi@gmail.com" userId="3be881654ecd20a3" providerId="LiveId" clId="{2615FBC5-321A-4CA8-BF63-42AC7C280BA2}" dt="2023-08-02T18:10:43.486" v="7198" actId="6549"/>
          <ac:spMkLst>
            <pc:docMk/>
            <pc:sldMk cId="1461813967" sldId="272"/>
            <ac:spMk id="12" creationId="{D74E2B24-444A-36B0-85B5-1162B002D392}"/>
          </ac:spMkLst>
        </pc:spChg>
        <pc:spChg chg="add mod">
          <ac:chgData name="charmishadevi@gmail.com" userId="3be881654ecd20a3" providerId="LiveId" clId="{2615FBC5-321A-4CA8-BF63-42AC7C280BA2}" dt="2023-08-02T18:11:17.115" v="7202" actId="20577"/>
          <ac:spMkLst>
            <pc:docMk/>
            <pc:sldMk cId="1461813967" sldId="272"/>
            <ac:spMk id="13" creationId="{21DB8DA2-D8A4-D113-88F9-FF9E353A401D}"/>
          </ac:spMkLst>
        </pc:spChg>
        <pc:spChg chg="add mod">
          <ac:chgData name="charmishadevi@gmail.com" userId="3be881654ecd20a3" providerId="LiveId" clId="{2615FBC5-321A-4CA8-BF63-42AC7C280BA2}" dt="2023-08-02T18:10:35.051" v="7197" actId="21"/>
          <ac:spMkLst>
            <pc:docMk/>
            <pc:sldMk cId="1461813967" sldId="272"/>
            <ac:spMk id="14" creationId="{420C2337-286E-482E-B077-DEFC185CEC7E}"/>
          </ac:spMkLst>
        </pc:spChg>
        <pc:spChg chg="add del mod">
          <ac:chgData name="charmishadevi@gmail.com" userId="3be881654ecd20a3" providerId="LiveId" clId="{2615FBC5-321A-4CA8-BF63-42AC7C280BA2}" dt="2023-08-02T18:09:06.536" v="7190"/>
          <ac:spMkLst>
            <pc:docMk/>
            <pc:sldMk cId="1461813967" sldId="272"/>
            <ac:spMk id="15" creationId="{0C386DC4-BC2C-B665-9481-97021D92D5E3}"/>
          </ac:spMkLst>
        </pc:spChg>
        <pc:spChg chg="add del mod">
          <ac:chgData name="charmishadevi@gmail.com" userId="3be881654ecd20a3" providerId="LiveId" clId="{2615FBC5-321A-4CA8-BF63-42AC7C280BA2}" dt="2023-08-02T18:14:07.574" v="7566"/>
          <ac:spMkLst>
            <pc:docMk/>
            <pc:sldMk cId="1461813967" sldId="272"/>
            <ac:spMk id="16" creationId="{35376C09-4E15-3690-B6B9-99D2F4D76679}"/>
          </ac:spMkLst>
        </pc:spChg>
        <pc:spChg chg="add del mod">
          <ac:chgData name="charmishadevi@gmail.com" userId="3be881654ecd20a3" providerId="LiveId" clId="{2615FBC5-321A-4CA8-BF63-42AC7C280BA2}" dt="2023-08-02T18:05:07.718" v="5819" actId="478"/>
          <ac:spMkLst>
            <pc:docMk/>
            <pc:sldMk cId="1461813967" sldId="272"/>
            <ac:spMk id="16" creationId="{70078041-C634-63E2-7E54-B7DCC68C7F3E}"/>
          </ac:spMkLst>
        </pc:spChg>
        <pc:spChg chg="add del">
          <ac:chgData name="charmishadevi@gmail.com" userId="3be881654ecd20a3" providerId="LiveId" clId="{2615FBC5-321A-4CA8-BF63-42AC7C280BA2}" dt="2023-08-02T18:14:07.574" v="7560" actId="478"/>
          <ac:spMkLst>
            <pc:docMk/>
            <pc:sldMk cId="1461813967" sldId="272"/>
            <ac:spMk id="17" creationId="{0A84B9FA-F4D4-C408-E46E-F296AEE3150C}"/>
          </ac:spMkLst>
        </pc:spChg>
        <pc:spChg chg="add del mod">
          <ac:chgData name="charmishadevi@gmail.com" userId="3be881654ecd20a3" providerId="LiveId" clId="{2615FBC5-321A-4CA8-BF63-42AC7C280BA2}" dt="2023-08-02T18:05:07.718" v="5819" actId="478"/>
          <ac:spMkLst>
            <pc:docMk/>
            <pc:sldMk cId="1461813967" sldId="272"/>
            <ac:spMk id="17" creationId="{17E62D04-5965-EBFF-6802-09A47802A51A}"/>
          </ac:spMkLst>
        </pc:spChg>
        <pc:spChg chg="add del mod">
          <ac:chgData name="charmishadevi@gmail.com" userId="3be881654ecd20a3" providerId="LiveId" clId="{2615FBC5-321A-4CA8-BF63-42AC7C280BA2}" dt="2023-08-02T18:05:07.718" v="5819" actId="478"/>
          <ac:spMkLst>
            <pc:docMk/>
            <pc:sldMk cId="1461813967" sldId="272"/>
            <ac:spMk id="18" creationId="{9787F2DE-6121-74F4-9344-BD073D64CCD4}"/>
          </ac:spMkLst>
        </pc:spChg>
        <pc:spChg chg="add del mod ord">
          <ac:chgData name="charmishadevi@gmail.com" userId="3be881654ecd20a3" providerId="LiveId" clId="{2615FBC5-321A-4CA8-BF63-42AC7C280BA2}" dt="2023-08-02T18:18:01.952" v="8199" actId="478"/>
          <ac:spMkLst>
            <pc:docMk/>
            <pc:sldMk cId="1461813967" sldId="272"/>
            <ac:spMk id="18" creationId="{A4022A2A-549D-F8EE-6834-6034248D7867}"/>
          </ac:spMkLst>
        </pc:spChg>
        <pc:spChg chg="add del mod">
          <ac:chgData name="charmishadevi@gmail.com" userId="3be881654ecd20a3" providerId="LiveId" clId="{2615FBC5-321A-4CA8-BF63-42AC7C280BA2}" dt="2023-08-02T18:16:57.608" v="7896"/>
          <ac:spMkLst>
            <pc:docMk/>
            <pc:sldMk cId="1461813967" sldId="272"/>
            <ac:spMk id="19" creationId="{4C7725B8-D566-248E-D9CF-74DB1C24E7A7}"/>
          </ac:spMkLst>
        </pc:spChg>
        <pc:spChg chg="add del mod">
          <ac:chgData name="charmishadevi@gmail.com" userId="3be881654ecd20a3" providerId="LiveId" clId="{2615FBC5-321A-4CA8-BF63-42AC7C280BA2}" dt="2023-08-02T18:17:30.256" v="8197"/>
          <ac:spMkLst>
            <pc:docMk/>
            <pc:sldMk cId="1461813967" sldId="272"/>
            <ac:spMk id="20" creationId="{B9691803-37D8-6E1A-5807-2AFBE275467A}"/>
          </ac:spMkLst>
        </pc:spChg>
        <pc:spChg chg="add del">
          <ac:chgData name="charmishadevi@gmail.com" userId="3be881654ecd20a3" providerId="LiveId" clId="{2615FBC5-321A-4CA8-BF63-42AC7C280BA2}" dt="2023-08-02T18:17:30.256" v="8195" actId="478"/>
          <ac:spMkLst>
            <pc:docMk/>
            <pc:sldMk cId="1461813967" sldId="272"/>
            <ac:spMk id="21" creationId="{7A1156DE-CAE4-604E-E6B3-ED6C2502D2F5}"/>
          </ac:spMkLst>
        </pc:spChg>
        <pc:spChg chg="add del mod">
          <ac:chgData name="charmishadevi@gmail.com" userId="3be881654ecd20a3" providerId="LiveId" clId="{2615FBC5-321A-4CA8-BF63-42AC7C280BA2}" dt="2023-08-02T18:17:30.256" v="8195" actId="478"/>
          <ac:spMkLst>
            <pc:docMk/>
            <pc:sldMk cId="1461813967" sldId="272"/>
            <ac:spMk id="22" creationId="{917AEC43-951F-84B5-D3A3-7875ABE6A429}"/>
          </ac:spMkLst>
        </pc:spChg>
        <pc:spChg chg="add del">
          <ac:chgData name="charmishadevi@gmail.com" userId="3be881654ecd20a3" providerId="LiveId" clId="{2615FBC5-321A-4CA8-BF63-42AC7C280BA2}" dt="2023-08-02T18:18:01.952" v="8199" actId="478"/>
          <ac:spMkLst>
            <pc:docMk/>
            <pc:sldMk cId="1461813967" sldId="272"/>
            <ac:spMk id="23" creationId="{0460264A-3401-8DF9-FFF3-F0713F43D8B8}"/>
          </ac:spMkLst>
        </pc:spChg>
        <pc:spChg chg="add del mod">
          <ac:chgData name="charmishadevi@gmail.com" userId="3be881654ecd20a3" providerId="LiveId" clId="{2615FBC5-321A-4CA8-BF63-42AC7C280BA2}" dt="2023-08-02T18:18:46.273" v="8202"/>
          <ac:spMkLst>
            <pc:docMk/>
            <pc:sldMk cId="1461813967" sldId="272"/>
            <ac:spMk id="24" creationId="{8D01B257-AEE8-902F-563A-A18B3D20E9DA}"/>
          </ac:spMkLst>
        </pc:spChg>
        <pc:spChg chg="add del mod">
          <ac:chgData name="charmishadevi@gmail.com" userId="3be881654ecd20a3" providerId="LiveId" clId="{2615FBC5-321A-4CA8-BF63-42AC7C280BA2}" dt="2023-08-02T18:18:48.773" v="8203" actId="478"/>
          <ac:spMkLst>
            <pc:docMk/>
            <pc:sldMk cId="1461813967" sldId="272"/>
            <ac:spMk id="25" creationId="{A4868089-DBE7-CC9F-C926-5D0748BAFC22}"/>
          </ac:spMkLst>
        </pc:spChg>
        <pc:spChg chg="add del mod">
          <ac:chgData name="charmishadevi@gmail.com" userId="3be881654ecd20a3" providerId="LiveId" clId="{2615FBC5-321A-4CA8-BF63-42AC7C280BA2}" dt="2023-08-02T18:18:55.907" v="8204" actId="700"/>
          <ac:spMkLst>
            <pc:docMk/>
            <pc:sldMk cId="1461813967" sldId="272"/>
            <ac:spMk id="26" creationId="{E4EA0955-FD19-98A3-5FA7-33AF9DA656FA}"/>
          </ac:spMkLst>
        </pc:spChg>
        <pc:spChg chg="add del mod ord">
          <ac:chgData name="charmishadevi@gmail.com" userId="3be881654ecd20a3" providerId="LiveId" clId="{2615FBC5-321A-4CA8-BF63-42AC7C280BA2}" dt="2023-08-02T18:18:58.904" v="8205"/>
          <ac:spMkLst>
            <pc:docMk/>
            <pc:sldMk cId="1461813967" sldId="272"/>
            <ac:spMk id="27" creationId="{55B98E03-69F5-5128-EE74-EAAA88177EED}"/>
          </ac:spMkLst>
        </pc:spChg>
        <pc:spChg chg="add del mod">
          <ac:chgData name="charmishadevi@gmail.com" userId="3be881654ecd20a3" providerId="LiveId" clId="{2615FBC5-321A-4CA8-BF63-42AC7C280BA2}" dt="2023-08-02T18:19:00.653" v="8206" actId="478"/>
          <ac:spMkLst>
            <pc:docMk/>
            <pc:sldMk cId="1461813967" sldId="272"/>
            <ac:spMk id="28" creationId="{DDCB2751-EEC3-BBB9-735D-CDD96C57B522}"/>
          </ac:spMkLst>
        </pc:spChg>
        <pc:spChg chg="add del mod">
          <ac:chgData name="charmishadevi@gmail.com" userId="3be881654ecd20a3" providerId="LiveId" clId="{2615FBC5-321A-4CA8-BF63-42AC7C280BA2}" dt="2023-08-02T18:19:05.618" v="8207"/>
          <ac:spMkLst>
            <pc:docMk/>
            <pc:sldMk cId="1461813967" sldId="272"/>
            <ac:spMk id="29" creationId="{C7BE8CA7-E905-9273-C5E0-5E5C5007DFB6}"/>
          </ac:spMkLst>
        </pc:spChg>
        <pc:spChg chg="add del mod">
          <ac:chgData name="charmishadevi@gmail.com" userId="3be881654ecd20a3" providerId="LiveId" clId="{2615FBC5-321A-4CA8-BF63-42AC7C280BA2}" dt="2023-08-02T18:19:09.793" v="8208" actId="478"/>
          <ac:spMkLst>
            <pc:docMk/>
            <pc:sldMk cId="1461813967" sldId="272"/>
            <ac:spMk id="30" creationId="{4D4B896C-CF77-A4F5-0889-98CD090E90D6}"/>
          </ac:spMkLst>
        </pc:spChg>
        <pc:spChg chg="add mod">
          <ac:chgData name="charmishadevi@gmail.com" userId="3be881654ecd20a3" providerId="LiveId" clId="{2615FBC5-321A-4CA8-BF63-42AC7C280BA2}" dt="2023-08-02T18:22:25.167" v="8231" actId="20577"/>
          <ac:spMkLst>
            <pc:docMk/>
            <pc:sldMk cId="1461813967" sldId="272"/>
            <ac:spMk id="31" creationId="{B1D5FB0E-7788-AC18-0086-618CDE0762B2}"/>
          </ac:spMkLst>
        </pc:spChg>
      </pc:sldChg>
      <pc:sldChg chg="new">
        <pc:chgData name="charmishadevi@gmail.com" userId="3be881654ecd20a3" providerId="LiveId" clId="{2615FBC5-321A-4CA8-BF63-42AC7C280BA2}" dt="2023-08-02T18:23:54.647" v="8241" actId="680"/>
        <pc:sldMkLst>
          <pc:docMk/>
          <pc:sldMk cId="2826471334" sldId="273"/>
        </pc:sldMkLst>
      </pc:sldChg>
      <pc:sldChg chg="new">
        <pc:chgData name="charmishadevi@gmail.com" userId="3be881654ecd20a3" providerId="LiveId" clId="{2615FBC5-321A-4CA8-BF63-42AC7C280BA2}" dt="2023-08-02T18:23:55.736" v="8242" actId="680"/>
        <pc:sldMkLst>
          <pc:docMk/>
          <pc:sldMk cId="3546104171" sldId="274"/>
        </pc:sldMkLst>
      </pc:sldChg>
      <pc:sldChg chg="modSp new mod">
        <pc:chgData name="charmishadevi@gmail.com" userId="3be881654ecd20a3" providerId="LiveId" clId="{2615FBC5-321A-4CA8-BF63-42AC7C280BA2}" dt="2023-08-03T15:57:17.637" v="8336" actId="14100"/>
        <pc:sldMkLst>
          <pc:docMk/>
          <pc:sldMk cId="775186718" sldId="275"/>
        </pc:sldMkLst>
        <pc:spChg chg="mod">
          <ac:chgData name="charmishadevi@gmail.com" userId="3be881654ecd20a3" providerId="LiveId" clId="{2615FBC5-321A-4CA8-BF63-42AC7C280BA2}" dt="2023-08-03T14:22:31.020" v="8246" actId="113"/>
          <ac:spMkLst>
            <pc:docMk/>
            <pc:sldMk cId="775186718" sldId="275"/>
            <ac:spMk id="3" creationId="{2F195DAA-912E-0FC8-D40A-57A6381A4E12}"/>
          </ac:spMkLst>
        </pc:spChg>
        <pc:spChg chg="mod">
          <ac:chgData name="charmishadevi@gmail.com" userId="3be881654ecd20a3" providerId="LiveId" clId="{2615FBC5-321A-4CA8-BF63-42AC7C280BA2}" dt="2023-08-03T15:57:17.637" v="8336" actId="14100"/>
          <ac:spMkLst>
            <pc:docMk/>
            <pc:sldMk cId="775186718" sldId="275"/>
            <ac:spMk id="9" creationId="{60511423-87CF-9506-FFE8-ECA9DFDD89BE}"/>
          </ac:spMkLst>
        </pc:spChg>
      </pc:sldChg>
      <pc:sldChg chg="addSp delSp modSp new mod">
        <pc:chgData name="charmishadevi@gmail.com" userId="3be881654ecd20a3" providerId="LiveId" clId="{2615FBC5-321A-4CA8-BF63-42AC7C280BA2}" dt="2023-08-03T15:45:33.294" v="8272" actId="14100"/>
        <pc:sldMkLst>
          <pc:docMk/>
          <pc:sldMk cId="649302321" sldId="276"/>
        </pc:sldMkLst>
        <pc:spChg chg="del">
          <ac:chgData name="charmishadevi@gmail.com" userId="3be881654ecd20a3" providerId="LiveId" clId="{2615FBC5-321A-4CA8-BF63-42AC7C280BA2}" dt="2023-08-03T15:43:45.210" v="8257" actId="931"/>
          <ac:spMkLst>
            <pc:docMk/>
            <pc:sldMk cId="649302321" sldId="276"/>
            <ac:spMk id="3" creationId="{A00D12F7-363A-8CA7-173B-BFC5ACBA3D18}"/>
          </ac:spMkLst>
        </pc:spChg>
        <pc:picChg chg="add mod modCrop">
          <ac:chgData name="charmishadevi@gmail.com" userId="3be881654ecd20a3" providerId="LiveId" clId="{2615FBC5-321A-4CA8-BF63-42AC7C280BA2}" dt="2023-08-03T15:45:33.294" v="8272" actId="14100"/>
          <ac:picMkLst>
            <pc:docMk/>
            <pc:sldMk cId="649302321" sldId="276"/>
            <ac:picMk id="5" creationId="{41756011-F750-4502-6856-5D492352C4C4}"/>
          </ac:picMkLst>
        </pc:picChg>
      </pc:sldChg>
      <pc:sldChg chg="addSp delSp modSp new mod">
        <pc:chgData name="charmishadevi@gmail.com" userId="3be881654ecd20a3" providerId="LiveId" clId="{2615FBC5-321A-4CA8-BF63-42AC7C280BA2}" dt="2023-08-03T16:27:07.107" v="9244" actId="14100"/>
        <pc:sldMkLst>
          <pc:docMk/>
          <pc:sldMk cId="2498796730" sldId="277"/>
        </pc:sldMkLst>
        <pc:spChg chg="del">
          <ac:chgData name="charmishadevi@gmail.com" userId="3be881654ecd20a3" providerId="LiveId" clId="{2615FBC5-321A-4CA8-BF63-42AC7C280BA2}" dt="2023-08-03T16:16:37.057" v="8891"/>
          <ac:spMkLst>
            <pc:docMk/>
            <pc:sldMk cId="2498796730" sldId="277"/>
            <ac:spMk id="2" creationId="{41473E01-8B3D-6BF6-F2E3-8A4B4736A1F9}"/>
          </ac:spMkLst>
        </pc:spChg>
        <pc:spChg chg="del">
          <ac:chgData name="charmishadevi@gmail.com" userId="3be881654ecd20a3" providerId="LiveId" clId="{2615FBC5-321A-4CA8-BF63-42AC7C280BA2}" dt="2023-08-03T16:17:17.925" v="8892"/>
          <ac:spMkLst>
            <pc:docMk/>
            <pc:sldMk cId="2498796730" sldId="277"/>
            <ac:spMk id="3" creationId="{B08115C9-6A82-3227-AA7F-07148C899D6C}"/>
          </ac:spMkLst>
        </pc:spChg>
        <pc:spChg chg="add mod">
          <ac:chgData name="charmishadevi@gmail.com" userId="3be881654ecd20a3" providerId="LiveId" clId="{2615FBC5-321A-4CA8-BF63-42AC7C280BA2}" dt="2023-08-03T16:27:07.107" v="9244" actId="14100"/>
          <ac:spMkLst>
            <pc:docMk/>
            <pc:sldMk cId="2498796730" sldId="277"/>
            <ac:spMk id="4" creationId="{E3FEFAD2-5158-948C-47C0-D47DCE9B8961}"/>
          </ac:spMkLst>
        </pc:spChg>
        <pc:spChg chg="add del mod">
          <ac:chgData name="charmishadevi@gmail.com" userId="3be881654ecd20a3" providerId="LiveId" clId="{2615FBC5-321A-4CA8-BF63-42AC7C280BA2}" dt="2023-08-03T16:17:20.294" v="8893" actId="478"/>
          <ac:spMkLst>
            <pc:docMk/>
            <pc:sldMk cId="2498796730" sldId="277"/>
            <ac:spMk id="5" creationId="{F0D189F0-E73B-156C-5B39-FD7C0FB75544}"/>
          </ac:spMkLst>
        </pc:spChg>
        <pc:spChg chg="add del mod">
          <ac:chgData name="charmishadevi@gmail.com" userId="3be881654ecd20a3" providerId="LiveId" clId="{2615FBC5-321A-4CA8-BF63-42AC7C280BA2}" dt="2023-08-03T16:17:24.250" v="8894"/>
          <ac:spMkLst>
            <pc:docMk/>
            <pc:sldMk cId="2498796730" sldId="277"/>
            <ac:spMk id="7" creationId="{E57550B4-A428-764A-0A2C-FF0A7DA8665D}"/>
          </ac:spMkLst>
        </pc:spChg>
        <pc:spChg chg="add del mod">
          <ac:chgData name="charmishadevi@gmail.com" userId="3be881654ecd20a3" providerId="LiveId" clId="{2615FBC5-321A-4CA8-BF63-42AC7C280BA2}" dt="2023-08-03T16:17:25.872" v="8895" actId="478"/>
          <ac:spMkLst>
            <pc:docMk/>
            <pc:sldMk cId="2498796730" sldId="277"/>
            <ac:spMk id="8" creationId="{7A3B4BEB-2193-8148-DE15-B92CBDA95831}"/>
          </ac:spMkLst>
        </pc:spChg>
        <pc:spChg chg="add mod">
          <ac:chgData name="charmishadevi@gmail.com" userId="3be881654ecd20a3" providerId="LiveId" clId="{2615FBC5-321A-4CA8-BF63-42AC7C280BA2}" dt="2023-08-03T16:18:56.589" v="8906" actId="207"/>
          <ac:spMkLst>
            <pc:docMk/>
            <pc:sldMk cId="2498796730" sldId="277"/>
            <ac:spMk id="10" creationId="{A5070C97-2A37-B361-8BE2-CCCA166660D5}"/>
          </ac:spMkLst>
        </pc:spChg>
      </pc:sldChg>
      <pc:sldChg chg="addSp delSp modSp new mod">
        <pc:chgData name="charmishadevi@gmail.com" userId="3be881654ecd20a3" providerId="LiveId" clId="{2615FBC5-321A-4CA8-BF63-42AC7C280BA2}" dt="2023-08-03T15:55:49.691" v="8334" actId="20577"/>
        <pc:sldMkLst>
          <pc:docMk/>
          <pc:sldMk cId="2131124483" sldId="278"/>
        </pc:sldMkLst>
        <pc:spChg chg="del">
          <ac:chgData name="charmishadevi@gmail.com" userId="3be881654ecd20a3" providerId="LiveId" clId="{2615FBC5-321A-4CA8-BF63-42AC7C280BA2}" dt="2023-08-03T15:49:21.013" v="8273"/>
          <ac:spMkLst>
            <pc:docMk/>
            <pc:sldMk cId="2131124483" sldId="278"/>
            <ac:spMk id="2" creationId="{354E70DF-1B0F-969A-59A5-26FFAA4BAB9B}"/>
          </ac:spMkLst>
        </pc:spChg>
        <pc:spChg chg="del">
          <ac:chgData name="charmishadevi@gmail.com" userId="3be881654ecd20a3" providerId="LiveId" clId="{2615FBC5-321A-4CA8-BF63-42AC7C280BA2}" dt="2023-08-03T15:49:38.231" v="8274" actId="931"/>
          <ac:spMkLst>
            <pc:docMk/>
            <pc:sldMk cId="2131124483" sldId="278"/>
            <ac:spMk id="3" creationId="{9C49AC15-DFE0-5E70-BB24-26316BA74AAC}"/>
          </ac:spMkLst>
        </pc:spChg>
        <pc:spChg chg="add mod">
          <ac:chgData name="charmishadevi@gmail.com" userId="3be881654ecd20a3" providerId="LiveId" clId="{2615FBC5-321A-4CA8-BF63-42AC7C280BA2}" dt="2023-08-03T15:55:49.691" v="8334" actId="20577"/>
          <ac:spMkLst>
            <pc:docMk/>
            <pc:sldMk cId="2131124483" sldId="278"/>
            <ac:spMk id="4" creationId="{B44F3890-77CE-F1B9-939C-E82BB76BE022}"/>
          </ac:spMkLst>
        </pc:spChg>
        <pc:spChg chg="add del mod">
          <ac:chgData name="charmishadevi@gmail.com" userId="3be881654ecd20a3" providerId="LiveId" clId="{2615FBC5-321A-4CA8-BF63-42AC7C280BA2}" dt="2023-08-03T15:50:18.815" v="8278" actId="931"/>
          <ac:spMkLst>
            <pc:docMk/>
            <pc:sldMk cId="2131124483" sldId="278"/>
            <ac:spMk id="9" creationId="{41890533-4F97-CA50-5FA8-F72E07B620C5}"/>
          </ac:spMkLst>
        </pc:spChg>
        <pc:spChg chg="add del mod">
          <ac:chgData name="charmishadevi@gmail.com" userId="3be881654ecd20a3" providerId="LiveId" clId="{2615FBC5-321A-4CA8-BF63-42AC7C280BA2}" dt="2023-08-03T15:50:48.635" v="8280" actId="931"/>
          <ac:spMkLst>
            <pc:docMk/>
            <pc:sldMk cId="2131124483" sldId="278"/>
            <ac:spMk id="13" creationId="{31FF5CD7-0B51-7132-FD93-B59191B8B3DD}"/>
          </ac:spMkLst>
        </pc:spChg>
        <pc:picChg chg="add del mod">
          <ac:chgData name="charmishadevi@gmail.com" userId="3be881654ecd20a3" providerId="LiveId" clId="{2615FBC5-321A-4CA8-BF63-42AC7C280BA2}" dt="2023-08-03T15:49:52.687" v="8277" actId="478"/>
          <ac:picMkLst>
            <pc:docMk/>
            <pc:sldMk cId="2131124483" sldId="278"/>
            <ac:picMk id="6" creationId="{4CB99ACB-0B4C-3C7B-6494-B65345D3ED69}"/>
          </ac:picMkLst>
        </pc:picChg>
        <pc:picChg chg="add del mod">
          <ac:chgData name="charmishadevi@gmail.com" userId="3be881654ecd20a3" providerId="LiveId" clId="{2615FBC5-321A-4CA8-BF63-42AC7C280BA2}" dt="2023-08-03T15:49:46.677" v="8276" actId="478"/>
          <ac:picMkLst>
            <pc:docMk/>
            <pc:sldMk cId="2131124483" sldId="278"/>
            <ac:picMk id="7" creationId="{A6347E7B-F87D-250D-AB05-3B80FC20D065}"/>
          </ac:picMkLst>
        </pc:picChg>
        <pc:picChg chg="add del mod">
          <ac:chgData name="charmishadevi@gmail.com" userId="3be881654ecd20a3" providerId="LiveId" clId="{2615FBC5-321A-4CA8-BF63-42AC7C280BA2}" dt="2023-08-03T15:50:21.551" v="8279" actId="478"/>
          <ac:picMkLst>
            <pc:docMk/>
            <pc:sldMk cId="2131124483" sldId="278"/>
            <ac:picMk id="11" creationId="{5B51194B-D397-0651-283A-69749D8934C8}"/>
          </ac:picMkLst>
        </pc:picChg>
        <pc:picChg chg="add mod modCrop">
          <ac:chgData name="charmishadevi@gmail.com" userId="3be881654ecd20a3" providerId="LiveId" clId="{2615FBC5-321A-4CA8-BF63-42AC7C280BA2}" dt="2023-08-03T15:55:01.678" v="8316" actId="14100"/>
          <ac:picMkLst>
            <pc:docMk/>
            <pc:sldMk cId="2131124483" sldId="278"/>
            <ac:picMk id="15" creationId="{0A6B3E9F-4796-5050-FD07-1DC49F266F26}"/>
          </ac:picMkLst>
        </pc:picChg>
        <pc:picChg chg="add del mod">
          <ac:chgData name="charmishadevi@gmail.com" userId="3be881654ecd20a3" providerId="LiveId" clId="{2615FBC5-321A-4CA8-BF63-42AC7C280BA2}" dt="2023-08-03T15:52:05.881" v="8295" actId="478"/>
          <ac:picMkLst>
            <pc:docMk/>
            <pc:sldMk cId="2131124483" sldId="278"/>
            <ac:picMk id="17" creationId="{3B8C4E3E-FF78-6EFF-8ECE-AC18E7A16867}"/>
          </ac:picMkLst>
        </pc:picChg>
        <pc:picChg chg="add mod modCrop">
          <ac:chgData name="charmishadevi@gmail.com" userId="3be881654ecd20a3" providerId="LiveId" clId="{2615FBC5-321A-4CA8-BF63-42AC7C280BA2}" dt="2023-08-03T15:53:08.277" v="8300" actId="1076"/>
          <ac:picMkLst>
            <pc:docMk/>
            <pc:sldMk cId="2131124483" sldId="278"/>
            <ac:picMk id="19" creationId="{C55BA154-667E-26F3-FE26-DA215DD4D5FC}"/>
          </ac:picMkLst>
        </pc:picChg>
        <pc:picChg chg="add mod modCrop">
          <ac:chgData name="charmishadevi@gmail.com" userId="3be881654ecd20a3" providerId="LiveId" clId="{2615FBC5-321A-4CA8-BF63-42AC7C280BA2}" dt="2023-08-03T15:55:09.355" v="8317" actId="14100"/>
          <ac:picMkLst>
            <pc:docMk/>
            <pc:sldMk cId="2131124483" sldId="278"/>
            <ac:picMk id="21" creationId="{E23C7B1E-54BD-1119-D4E6-8994EEB119AE}"/>
          </ac:picMkLst>
        </pc:picChg>
      </pc:sldChg>
      <pc:sldChg chg="addSp delSp modSp new mod">
        <pc:chgData name="charmishadevi@gmail.com" userId="3be881654ecd20a3" providerId="LiveId" clId="{2615FBC5-321A-4CA8-BF63-42AC7C280BA2}" dt="2023-08-03T16:10:08.582" v="8857" actId="14100"/>
        <pc:sldMkLst>
          <pc:docMk/>
          <pc:sldMk cId="829558177" sldId="279"/>
        </pc:sldMkLst>
        <pc:spChg chg="del">
          <ac:chgData name="charmishadevi@gmail.com" userId="3be881654ecd20a3" providerId="LiveId" clId="{2615FBC5-321A-4CA8-BF63-42AC7C280BA2}" dt="2023-08-03T15:57:24.014" v="8337"/>
          <ac:spMkLst>
            <pc:docMk/>
            <pc:sldMk cId="829558177" sldId="279"/>
            <ac:spMk id="2" creationId="{31A3117E-716F-D2D6-6FF3-12FAFBF1399E}"/>
          </ac:spMkLst>
        </pc:spChg>
        <pc:spChg chg="mod">
          <ac:chgData name="charmishadevi@gmail.com" userId="3be881654ecd20a3" providerId="LiveId" clId="{2615FBC5-321A-4CA8-BF63-42AC7C280BA2}" dt="2023-08-03T16:09:13.338" v="8745" actId="20577"/>
          <ac:spMkLst>
            <pc:docMk/>
            <pc:sldMk cId="829558177" sldId="279"/>
            <ac:spMk id="3" creationId="{1A34403A-5350-1C6B-19FE-DB79ECF4263C}"/>
          </ac:spMkLst>
        </pc:spChg>
        <pc:spChg chg="add mod">
          <ac:chgData name="charmishadevi@gmail.com" userId="3be881654ecd20a3" providerId="LiveId" clId="{2615FBC5-321A-4CA8-BF63-42AC7C280BA2}" dt="2023-08-03T16:10:08.582" v="8857" actId="14100"/>
          <ac:spMkLst>
            <pc:docMk/>
            <pc:sldMk cId="829558177" sldId="279"/>
            <ac:spMk id="4" creationId="{A7462A8D-2FE0-F0BD-6397-B42EA3E384D9}"/>
          </ac:spMkLst>
        </pc:spChg>
      </pc:sldChg>
      <pc:sldChg chg="addSp delSp modSp new mod">
        <pc:chgData name="charmishadevi@gmail.com" userId="3be881654ecd20a3" providerId="LiveId" clId="{2615FBC5-321A-4CA8-BF63-42AC7C280BA2}" dt="2023-08-03T16:16:30.398" v="8890" actId="14100"/>
        <pc:sldMkLst>
          <pc:docMk/>
          <pc:sldMk cId="1969311988" sldId="280"/>
        </pc:sldMkLst>
        <pc:spChg chg="del">
          <ac:chgData name="charmishadevi@gmail.com" userId="3be881654ecd20a3" providerId="LiveId" clId="{2615FBC5-321A-4CA8-BF63-42AC7C280BA2}" dt="2023-08-03T16:13:49.879" v="8873"/>
          <ac:spMkLst>
            <pc:docMk/>
            <pc:sldMk cId="1969311988" sldId="280"/>
            <ac:spMk id="2" creationId="{B5121ABC-62D4-BBA0-3CE6-4B2DB715F7CD}"/>
          </ac:spMkLst>
        </pc:spChg>
        <pc:spChg chg="mod">
          <ac:chgData name="charmishadevi@gmail.com" userId="3be881654ecd20a3" providerId="LiveId" clId="{2615FBC5-321A-4CA8-BF63-42AC7C280BA2}" dt="2023-08-03T16:16:03.186" v="8887" actId="207"/>
          <ac:spMkLst>
            <pc:docMk/>
            <pc:sldMk cId="1969311988" sldId="280"/>
            <ac:spMk id="3" creationId="{423E4D68-DE26-9852-23CF-8C410DD1E53D}"/>
          </ac:spMkLst>
        </pc:spChg>
        <pc:spChg chg="add mod">
          <ac:chgData name="charmishadevi@gmail.com" userId="3be881654ecd20a3" providerId="LiveId" clId="{2615FBC5-321A-4CA8-BF63-42AC7C280BA2}" dt="2023-08-03T16:16:30.398" v="8890" actId="14100"/>
          <ac:spMkLst>
            <pc:docMk/>
            <pc:sldMk cId="1969311988" sldId="280"/>
            <ac:spMk id="4" creationId="{A67AE2DD-74FA-44B2-E0ED-CD2526B1C590}"/>
          </ac:spMkLst>
        </pc:spChg>
      </pc:sldChg>
      <pc:sldChg chg="addSp delSp modSp new mod">
        <pc:chgData name="charmishadevi@gmail.com" userId="3be881654ecd20a3" providerId="LiveId" clId="{2615FBC5-321A-4CA8-BF63-42AC7C280BA2}" dt="2023-08-03T16:13:18.282" v="8872" actId="14100"/>
        <pc:sldMkLst>
          <pc:docMk/>
          <pc:sldMk cId="1343908758" sldId="281"/>
        </pc:sldMkLst>
        <pc:spChg chg="del mod">
          <ac:chgData name="charmishadevi@gmail.com" userId="3be881654ecd20a3" providerId="LiveId" clId="{2615FBC5-321A-4CA8-BF63-42AC7C280BA2}" dt="2023-08-03T16:10:15.946" v="8858"/>
          <ac:spMkLst>
            <pc:docMk/>
            <pc:sldMk cId="1343908758" sldId="281"/>
            <ac:spMk id="2" creationId="{5D700655-B664-6C5A-EC32-B1B3AA1BB2D8}"/>
          </ac:spMkLst>
        </pc:spChg>
        <pc:spChg chg="mod">
          <ac:chgData name="charmishadevi@gmail.com" userId="3be881654ecd20a3" providerId="LiveId" clId="{2615FBC5-321A-4CA8-BF63-42AC7C280BA2}" dt="2023-08-03T16:13:02.091" v="8871" actId="113"/>
          <ac:spMkLst>
            <pc:docMk/>
            <pc:sldMk cId="1343908758" sldId="281"/>
            <ac:spMk id="3" creationId="{63B5EEEF-0800-CE7A-0B91-90F5AD44F27D}"/>
          </ac:spMkLst>
        </pc:spChg>
        <pc:spChg chg="add mod">
          <ac:chgData name="charmishadevi@gmail.com" userId="3be881654ecd20a3" providerId="LiveId" clId="{2615FBC5-321A-4CA8-BF63-42AC7C280BA2}" dt="2023-08-03T16:13:18.282" v="8872" actId="14100"/>
          <ac:spMkLst>
            <pc:docMk/>
            <pc:sldMk cId="1343908758" sldId="281"/>
            <ac:spMk id="4" creationId="{7C089F91-D767-FB4F-E796-BE904060D976}"/>
          </ac:spMkLst>
        </pc:spChg>
      </pc:sldChg>
      <pc:sldChg chg="addSp delSp modSp new mod">
        <pc:chgData name="charmishadevi@gmail.com" userId="3be881654ecd20a3" providerId="LiveId" clId="{2615FBC5-321A-4CA8-BF63-42AC7C280BA2}" dt="2023-08-03T16:21:57.968" v="9137" actId="14100"/>
        <pc:sldMkLst>
          <pc:docMk/>
          <pc:sldMk cId="2315719568" sldId="282"/>
        </pc:sldMkLst>
        <pc:spChg chg="del mod">
          <ac:chgData name="charmishadevi@gmail.com" userId="3be881654ecd20a3" providerId="LiveId" clId="{2615FBC5-321A-4CA8-BF63-42AC7C280BA2}" dt="2023-08-03T16:19:44.809" v="8912"/>
          <ac:spMkLst>
            <pc:docMk/>
            <pc:sldMk cId="2315719568" sldId="282"/>
            <ac:spMk id="2" creationId="{2CB0B803-EBFB-3251-A8E8-0ED8A53717A0}"/>
          </ac:spMkLst>
        </pc:spChg>
        <pc:spChg chg="mod">
          <ac:chgData name="charmishadevi@gmail.com" userId="3be881654ecd20a3" providerId="LiveId" clId="{2615FBC5-321A-4CA8-BF63-42AC7C280BA2}" dt="2023-08-03T16:21:23.589" v="9129" actId="20577"/>
          <ac:spMkLst>
            <pc:docMk/>
            <pc:sldMk cId="2315719568" sldId="282"/>
            <ac:spMk id="3" creationId="{52D95733-2F0C-843D-5016-F8D032CD2F33}"/>
          </ac:spMkLst>
        </pc:spChg>
        <pc:spChg chg="add mod">
          <ac:chgData name="charmishadevi@gmail.com" userId="3be881654ecd20a3" providerId="LiveId" clId="{2615FBC5-321A-4CA8-BF63-42AC7C280BA2}" dt="2023-08-03T16:21:57.968" v="9137" actId="14100"/>
          <ac:spMkLst>
            <pc:docMk/>
            <pc:sldMk cId="2315719568" sldId="282"/>
            <ac:spMk id="4" creationId="{B434E370-F53F-B229-52E9-7BC29538F0B8}"/>
          </ac:spMkLst>
        </pc:spChg>
      </pc:sldChg>
      <pc:sldChg chg="addSp delSp modSp new mod">
        <pc:chgData name="charmishadevi@gmail.com" userId="3be881654ecd20a3" providerId="LiveId" clId="{2615FBC5-321A-4CA8-BF63-42AC7C280BA2}" dt="2023-08-03T16:23:40.257" v="9227" actId="20577"/>
        <pc:sldMkLst>
          <pc:docMk/>
          <pc:sldMk cId="1333168049" sldId="283"/>
        </pc:sldMkLst>
        <pc:spChg chg="del">
          <ac:chgData name="charmishadevi@gmail.com" userId="3be881654ecd20a3" providerId="LiveId" clId="{2615FBC5-321A-4CA8-BF63-42AC7C280BA2}" dt="2023-08-03T16:22:03.550" v="9138"/>
          <ac:spMkLst>
            <pc:docMk/>
            <pc:sldMk cId="1333168049" sldId="283"/>
            <ac:spMk id="2" creationId="{4B8D33F8-AD53-565E-9FD1-053C435D509F}"/>
          </ac:spMkLst>
        </pc:spChg>
        <pc:spChg chg="mod">
          <ac:chgData name="charmishadevi@gmail.com" userId="3be881654ecd20a3" providerId="LiveId" clId="{2615FBC5-321A-4CA8-BF63-42AC7C280BA2}" dt="2023-08-03T16:23:40.257" v="9227" actId="20577"/>
          <ac:spMkLst>
            <pc:docMk/>
            <pc:sldMk cId="1333168049" sldId="283"/>
            <ac:spMk id="3" creationId="{BF95995C-BA28-1AF4-80B9-F77D1301AF65}"/>
          </ac:spMkLst>
        </pc:spChg>
        <pc:spChg chg="add mod">
          <ac:chgData name="charmishadevi@gmail.com" userId="3be881654ecd20a3" providerId="LiveId" clId="{2615FBC5-321A-4CA8-BF63-42AC7C280BA2}" dt="2023-08-03T16:23:06.701" v="9201" actId="20577"/>
          <ac:spMkLst>
            <pc:docMk/>
            <pc:sldMk cId="1333168049" sldId="283"/>
            <ac:spMk id="4" creationId="{E856F33D-294A-50C0-82BE-6746A5D217D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A76E07FA-3AC1-4D4A-95FA-B7412A7E44D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0C968-5E60-4E44-A115-D7558F5A8AD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07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E07FA-3AC1-4D4A-95FA-B7412A7E44D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157640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E07FA-3AC1-4D4A-95FA-B7412A7E44D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0C968-5E60-4E44-A115-D7558F5A8AD6}"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6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E07FA-3AC1-4D4A-95FA-B7412A7E44D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286302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E07FA-3AC1-4D4A-95FA-B7412A7E44D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267717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6E07FA-3AC1-4D4A-95FA-B7412A7E44D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0C968-5E60-4E44-A115-D7558F5A8AD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38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E07FA-3AC1-4D4A-95FA-B7412A7E44DA}" type="datetimeFigureOut">
              <a:rPr lang="en-IN" smtClean="0"/>
              <a:t>03-08-2023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248946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E07FA-3AC1-4D4A-95FA-B7412A7E44DA}" type="datetimeFigureOut">
              <a:rPr lang="en-IN" smtClean="0"/>
              <a:t>03-08-2023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3820605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E07FA-3AC1-4D4A-95FA-B7412A7E44DA}" type="datetimeFigureOut">
              <a:rPr lang="en-IN" smtClean="0"/>
              <a:t>03-08-2023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182205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E07FA-3AC1-4D4A-95FA-B7412A7E44DA}" type="datetimeFigureOut">
              <a:rPr lang="en-IN" smtClean="0"/>
              <a:t>03-08-2023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169124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6E07FA-3AC1-4D4A-95FA-B7412A7E44DA}" type="datetimeFigureOut">
              <a:rPr lang="en-IN" smtClean="0"/>
              <a:t>03-08-2023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0C968-5E60-4E44-A115-D7558F5A8AD6}" type="slidenum">
              <a:rPr lang="en-IN" smtClean="0"/>
              <a:t>‹#›</a:t>
            </a:fld>
            <a:endParaRPr lang="en-IN"/>
          </a:p>
        </p:txBody>
      </p:sp>
    </p:spTree>
    <p:extLst>
      <p:ext uri="{BB962C8B-B14F-4D97-AF65-F5344CB8AC3E}">
        <p14:creationId xmlns:p14="http://schemas.microsoft.com/office/powerpoint/2010/main" val="533183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6E07FA-3AC1-4D4A-95FA-B7412A7E44DA}" type="datetimeFigureOut">
              <a:rPr lang="en-IN" smtClean="0"/>
              <a:t>03-08-2023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0C968-5E60-4E44-A115-D7558F5A8AD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704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76E07FA-3AC1-4D4A-95FA-B7412A7E44DA}" type="datetimeFigureOut">
              <a:rPr lang="en-IN" smtClean="0"/>
              <a:t>03-08-2023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B30C968-5E60-4E44-A115-D7558F5A8AD6}"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97473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The_Emergency_(India)" TargetMode="External"/><Relationship Id="rId2" Type="http://schemas.openxmlformats.org/officeDocument/2006/relationships/hyperlink" Target="https://en.wikipedia.org/wiki/Mavalli_Tiffin_Room"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TR_Foods#cite_note-4" TargetMode="External"/><Relationship Id="rId2" Type="http://schemas.openxmlformats.org/officeDocument/2006/relationships/hyperlink" Target="https://en.wikipedia.org/wiki/MTR_Foods#cite_note-3" TargetMode="External"/><Relationship Id="rId1" Type="http://schemas.openxmlformats.org/officeDocument/2006/relationships/slideLayout" Target="../slideLayouts/slideLayout12.xml"/><Relationship Id="rId4" Type="http://schemas.openxmlformats.org/officeDocument/2006/relationships/hyperlink" Target="https://en.wikipedia.org/wiki/MTR_Foods#cite_note-5"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12.xml"/><Relationship Id="rId4" Type="http://schemas.openxmlformats.org/officeDocument/2006/relationships/image" Target="../media/image9.tmp"/></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1E6E-CE2E-4A2B-B28A-B5F9D0A4550F}"/>
              </a:ext>
            </a:extLst>
          </p:cNvPr>
          <p:cNvSpPr>
            <a:spLocks noGrp="1"/>
          </p:cNvSpPr>
          <p:nvPr>
            <p:ph type="title"/>
          </p:nvPr>
        </p:nvSpPr>
        <p:spPr>
          <a:xfrm>
            <a:off x="630233" y="2203000"/>
            <a:ext cx="9720072" cy="1499616"/>
          </a:xfrm>
        </p:spPr>
        <p:txBody>
          <a:bodyPr/>
          <a:lstStyle/>
          <a:p>
            <a:r>
              <a:rPr lang="en-US" sz="5400">
                <a:solidFill>
                  <a:srgbClr val="00B0F0"/>
                </a:solidFill>
              </a:rPr>
              <a:t>Comprehensive Digital Marketing</a:t>
            </a:r>
            <a:br>
              <a:rPr lang="en-US" sz="5400">
                <a:solidFill>
                  <a:srgbClr val="00B0F0"/>
                </a:solidFill>
              </a:rPr>
            </a:br>
            <a:r>
              <a:rPr lang="en-US" sz="5400">
                <a:solidFill>
                  <a:srgbClr val="00B0F0"/>
                </a:solidFill>
              </a:rPr>
              <a:t>Project Work</a:t>
            </a:r>
            <a:endParaRPr lang="en-IN"/>
          </a:p>
        </p:txBody>
      </p:sp>
      <p:sp>
        <p:nvSpPr>
          <p:cNvPr id="3" name="Content Placeholder 2">
            <a:extLst>
              <a:ext uri="{FF2B5EF4-FFF2-40B4-BE49-F238E27FC236}">
                <a16:creationId xmlns:a16="http://schemas.microsoft.com/office/drawing/2014/main" id="{0E8E8CEE-F716-410A-91CB-3ABEBC351BE5}"/>
              </a:ext>
            </a:extLst>
          </p:cNvPr>
          <p:cNvSpPr>
            <a:spLocks noGrp="1"/>
          </p:cNvSpPr>
          <p:nvPr>
            <p:ph sz="quarter" idx="13"/>
          </p:nvPr>
        </p:nvSpPr>
        <p:spPr>
          <a:xfrm>
            <a:off x="7047288" y="5307241"/>
            <a:ext cx="4797709" cy="727799"/>
          </a:xfrm>
        </p:spPr>
        <p:txBody>
          <a:bodyPr/>
          <a:lstStyle/>
          <a:p>
            <a:r>
              <a:rPr lang="en-US" sz="2400">
                <a:solidFill>
                  <a:srgbClr val="FFC000"/>
                </a:solidFill>
              </a:rPr>
              <a:t>Company :</a:t>
            </a:r>
            <a:r>
              <a:rPr lang="en-US" sz="2400">
                <a:solidFill>
                  <a:schemeClr val="tx2">
                    <a:lumMod val="40000"/>
                    <a:lumOff val="60000"/>
                  </a:schemeClr>
                </a:solidFill>
              </a:rPr>
              <a:t> MTR Foods</a:t>
            </a:r>
          </a:p>
          <a:p>
            <a:pPr algn="ctr"/>
            <a:endParaRPr lang="en-IN" sz="2400">
              <a:solidFill>
                <a:srgbClr val="00B0F0"/>
              </a:solidFill>
            </a:endParaRPr>
          </a:p>
          <a:p>
            <a:endParaRPr lang="en-IN"/>
          </a:p>
        </p:txBody>
      </p:sp>
    </p:spTree>
    <p:extLst>
      <p:ext uri="{BB962C8B-B14F-4D97-AF65-F5344CB8AC3E}">
        <p14:creationId xmlns:p14="http://schemas.microsoft.com/office/powerpoint/2010/main" val="3317562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805FD-78A5-C62B-E3EC-0E694E4FA804}"/>
              </a:ext>
            </a:extLst>
          </p:cNvPr>
          <p:cNvSpPr>
            <a:spLocks noGrp="1"/>
          </p:cNvSpPr>
          <p:nvPr>
            <p:ph sz="quarter" idx="13"/>
          </p:nvPr>
        </p:nvSpPr>
        <p:spPr/>
        <p:txBody>
          <a:bodyPr vert="horz" lIns="45720" tIns="45720" rIns="45720" bIns="45720" rtlCol="0" anchor="t">
            <a:normAutofit/>
          </a:bodyPr>
          <a:lstStyle/>
          <a:p>
            <a:r>
              <a:rPr lang="en-GB" sz="2400" b="1" u="sng">
                <a:solidFill>
                  <a:srgbClr val="FFFF00"/>
                </a:solidFill>
              </a:rPr>
              <a:t>On page Optimization</a:t>
            </a:r>
            <a:r>
              <a:rPr lang="en-GB" sz="2400" b="1">
                <a:solidFill>
                  <a:srgbClr val="FFFF00"/>
                </a:solidFill>
              </a:rPr>
              <a:t>:</a:t>
            </a:r>
            <a:r>
              <a:rPr lang="en-GB" sz="2000" b="1">
                <a:solidFill>
                  <a:schemeClr val="bg1">
                    <a:lumMod val="85000"/>
                  </a:schemeClr>
                </a:solidFill>
              </a:rPr>
              <a:t> </a:t>
            </a:r>
            <a:r>
              <a:rPr lang="en-US" sz="2000" b="1">
                <a:solidFill>
                  <a:schemeClr val="bg1">
                    <a:lumMod val="85000"/>
                  </a:schemeClr>
                </a:solidFill>
              </a:rPr>
              <a:t>On-page optimization in the context of </a:t>
            </a:r>
            <a:r>
              <a:rPr lang="en-US" sz="2000" b="1" err="1">
                <a:solidFill>
                  <a:schemeClr val="bg1">
                    <a:lumMod val="85000"/>
                  </a:schemeClr>
                </a:solidFill>
              </a:rPr>
              <a:t>Lakmé</a:t>
            </a:r>
            <a:r>
              <a:rPr lang="en-US" sz="2000" b="1">
                <a:solidFill>
                  <a:schemeClr val="bg1">
                    <a:lumMod val="85000"/>
                  </a:schemeClr>
                </a:solidFill>
              </a:rPr>
              <a:t>, a well-known beauty and cosmetics brand, refers to the process of optimizing their website's individual pages to improve their search engine rankings, user experience, and overall visibility on the internet. It involves making strategic changes and improvements to the website's content, structure, and HTML elements to ensure it is relevant and appealing to both search engines and users.</a:t>
            </a:r>
          </a:p>
          <a:p>
            <a:r>
              <a:rPr lang="en-US" sz="2400" b="1" u="sng">
                <a:solidFill>
                  <a:srgbClr val="FFFF00"/>
                </a:solidFill>
              </a:rPr>
              <a:t>Keyword Research:</a:t>
            </a:r>
            <a:r>
              <a:rPr lang="en-US" sz="1600"/>
              <a:t> </a:t>
            </a:r>
            <a:r>
              <a:rPr lang="en-US" sz="2000" b="1" dirty="0">
                <a:solidFill>
                  <a:schemeClr val="bg1">
                    <a:lumMod val="85000"/>
                  </a:schemeClr>
                </a:solidFill>
              </a:rPr>
              <a:t>Conduct thorough keyword research to identify the most relevant and valuable keywords related to MTR Foods products, services, and industry. Use tools like Google Keyword Planner or other SEO keyword research tools to find high-volume, low-competition keywords.</a:t>
            </a:r>
          </a:p>
          <a:p>
            <a:endParaRPr lang="en-IN" sz="2000" b="1">
              <a:solidFill>
                <a:schemeClr val="bg1">
                  <a:lumMod val="85000"/>
                </a:schemeClr>
              </a:solidFill>
            </a:endParaRPr>
          </a:p>
        </p:txBody>
      </p:sp>
      <p:sp>
        <p:nvSpPr>
          <p:cNvPr id="4" name="Title 3">
            <a:extLst>
              <a:ext uri="{FF2B5EF4-FFF2-40B4-BE49-F238E27FC236}">
                <a16:creationId xmlns:a16="http://schemas.microsoft.com/office/drawing/2014/main" id="{BB40D8BF-8C0E-0613-AFFB-691EADAA88DB}"/>
              </a:ext>
            </a:extLst>
          </p:cNvPr>
          <p:cNvSpPr txBox="1">
            <a:spLocks noGrp="1"/>
          </p:cNvSpPr>
          <p:nvPr>
            <p:ph type="title"/>
          </p:nvPr>
        </p:nvSpPr>
        <p:spPr>
          <a:xfrm>
            <a:off x="1023938" y="585788"/>
            <a:ext cx="9720262" cy="1498600"/>
          </a:xfrm>
          <a:prstGeom prst="rect">
            <a:avLst/>
          </a:prstGeom>
          <a:solidFill>
            <a:schemeClr val="bg1">
              <a:alpha val="76000"/>
            </a:schemeClr>
          </a:solidFill>
        </p:spPr>
        <p:txBody>
          <a:bodyPr wrap="square" rtlCol="0">
            <a:spAutoFit/>
          </a:bodyPr>
          <a:lstStyle/>
          <a:p>
            <a:pPr algn="ctr">
              <a:lnSpc>
                <a:spcPct val="100000"/>
              </a:lnSpc>
            </a:pPr>
            <a:r>
              <a:rPr lang="en-US" sz="2400" b="1" u="sng"/>
              <a:t>Part 2: Search engine optimization &amp; keyword </a:t>
            </a:r>
            <a:br>
              <a:rPr lang="en-US" sz="2400" b="1" u="sng"/>
            </a:br>
            <a:r>
              <a:rPr lang="en-US" sz="2400" b="1" u="sng"/>
              <a:t>research</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997235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45861-590E-6315-CB13-9F157CBAA2EF}"/>
              </a:ext>
            </a:extLst>
          </p:cNvPr>
          <p:cNvSpPr>
            <a:spLocks noGrp="1"/>
          </p:cNvSpPr>
          <p:nvPr>
            <p:ph sz="quarter" idx="13"/>
          </p:nvPr>
        </p:nvSpPr>
        <p:spPr/>
        <p:txBody>
          <a:bodyPr>
            <a:normAutofit fontScale="70000" lnSpcReduction="20000"/>
          </a:bodyPr>
          <a:lstStyle/>
          <a:p>
            <a:pPr algn="l"/>
            <a:r>
              <a:rPr lang="en-US" sz="2900" b="1" i="0">
                <a:solidFill>
                  <a:schemeClr val="bg1">
                    <a:lumMod val="85000"/>
                  </a:schemeClr>
                </a:solidFill>
                <a:effectLst/>
                <a:latin typeface="+mj-lt"/>
                <a:cs typeface="Frank Ruhl Libre" panose="020F0502020204030204" pitchFamily="2" charset="-79"/>
              </a:rPr>
              <a:t> </a:t>
            </a:r>
            <a:r>
              <a:rPr lang="en-US" sz="2900" b="1" i="0" u="sng">
                <a:solidFill>
                  <a:srgbClr val="FFFF00"/>
                </a:solidFill>
                <a:effectLst/>
                <a:latin typeface="+mj-lt"/>
                <a:cs typeface="Frank Ruhl Libre" panose="020F0502020204030204" pitchFamily="2" charset="-79"/>
              </a:rPr>
              <a:t>CONTENT IDEAS:</a:t>
            </a:r>
            <a:r>
              <a:rPr lang="en-US" sz="2900" b="1" i="0">
                <a:solidFill>
                  <a:schemeClr val="bg1">
                    <a:lumMod val="85000"/>
                  </a:schemeClr>
                </a:solidFill>
                <a:effectLst/>
                <a:latin typeface="+mj-lt"/>
                <a:cs typeface="Frank Ruhl Libre" panose="020F0502020204030204" pitchFamily="2" charset="-79"/>
              </a:rPr>
              <a:t>MTR Foods has come out with a modern-day twist in their latest marketing campaign. The creative </a:t>
            </a:r>
            <a:r>
              <a:rPr lang="en-US" sz="2900" b="1" i="0" err="1">
                <a:solidFill>
                  <a:schemeClr val="bg1">
                    <a:lumMod val="85000"/>
                  </a:schemeClr>
                </a:solidFill>
                <a:effectLst/>
                <a:latin typeface="+mj-lt"/>
                <a:cs typeface="Frank Ruhl Libre" panose="020F0502020204030204" pitchFamily="2" charset="-79"/>
              </a:rPr>
              <a:t>conceptualised</a:t>
            </a:r>
            <a:r>
              <a:rPr lang="en-US" sz="2900" b="1" i="0">
                <a:solidFill>
                  <a:schemeClr val="bg1">
                    <a:lumMod val="85000"/>
                  </a:schemeClr>
                </a:solidFill>
                <a:effectLst/>
                <a:latin typeface="+mj-lt"/>
                <a:cs typeface="Frank Ruhl Libre" panose="020F0502020204030204" pitchFamily="2" charset="-79"/>
              </a:rPr>
              <a:t> by Ogilvy &amp; Mather aims at positioning the breakfast mix as a perfect Sunday special menu. As used in the brand’s previous ad campaign, the creative concept of the six-arm device is retained in the new ad as well, but with a contemporary look.</a:t>
            </a:r>
          </a:p>
          <a:p>
            <a:pPr algn="l"/>
            <a:r>
              <a:rPr lang="en-US" sz="2900" b="1" i="0">
                <a:solidFill>
                  <a:schemeClr val="bg1">
                    <a:lumMod val="85000"/>
                  </a:schemeClr>
                </a:solidFill>
                <a:effectLst/>
                <a:latin typeface="+mj-lt"/>
                <a:cs typeface="Frank Ruhl Libre" panose="020F0502020204030204" pitchFamily="2" charset="-79"/>
              </a:rPr>
              <a:t>The old communication showed how all the family members simply gave their varied breakfast preferences to the woman of the household who then proceeded to multi-task and cook up all the dishes. The visual of six hands were shown to impart the idea of being a supernatural being (referring to a goddess). The new ad film, on the other hand is about a family enjoying a breakfast meal on Sunday. The woman here is not making the breakfast alone; she is being helped by her children and husband and that is the reason, the six hands are formed behind the woman. The objective of the new campaign is to communicate how MTR’s wide range of Breakfast Mixes are a great fit for weekend consumption and a natural choice for families to come together both in the kitchen and at the dining table.</a:t>
            </a:r>
          </a:p>
          <a:p>
            <a:br>
              <a:rPr lang="en-US" b="0" i="0">
                <a:solidFill>
                  <a:srgbClr val="212529"/>
                </a:solidFill>
                <a:effectLst/>
                <a:latin typeface="Frank Ruhl Libre" panose="020F0502020204030204" pitchFamily="2" charset="-79"/>
                <a:cs typeface="Frank Ruhl Libre" panose="020F0502020204030204" pitchFamily="2" charset="-79"/>
              </a:rPr>
            </a:br>
            <a:endParaRPr lang="en-IN"/>
          </a:p>
        </p:txBody>
      </p:sp>
      <p:sp>
        <p:nvSpPr>
          <p:cNvPr id="4" name="Title 3">
            <a:extLst>
              <a:ext uri="{FF2B5EF4-FFF2-40B4-BE49-F238E27FC236}">
                <a16:creationId xmlns:a16="http://schemas.microsoft.com/office/drawing/2014/main" id="{5F92A343-18A5-CB9E-E2A9-0889C2FF4E00}"/>
              </a:ext>
            </a:extLst>
          </p:cNvPr>
          <p:cNvSpPr txBox="1">
            <a:spLocks noGrp="1"/>
          </p:cNvSpPr>
          <p:nvPr>
            <p:ph type="title"/>
          </p:nvPr>
        </p:nvSpPr>
        <p:spPr>
          <a:xfrm>
            <a:off x="1023938" y="849108"/>
            <a:ext cx="9720262" cy="766685"/>
          </a:xfrm>
          <a:prstGeom prst="rect">
            <a:avLst/>
          </a:prstGeom>
          <a:solidFill>
            <a:schemeClr val="bg1">
              <a:alpha val="76000"/>
            </a:schemeClr>
          </a:solidFill>
        </p:spPr>
        <p:txBody>
          <a:bodyPr wrap="square" rtlCol="0">
            <a:spAutoFit/>
          </a:bodyPr>
          <a:lstStyle/>
          <a:p>
            <a:pPr algn="ctr">
              <a:lnSpc>
                <a:spcPct val="100000"/>
              </a:lnSpc>
            </a:pPr>
            <a:r>
              <a:rPr lang="en-US" sz="2400" b="1" u="sng"/>
              <a:t>Part 3: CONTENT IDEAS AND MARKETING STRATEGIES</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13843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E7F364-A50F-C956-D8ED-D71F508F332C}"/>
              </a:ext>
            </a:extLst>
          </p:cNvPr>
          <p:cNvSpPr>
            <a:spLocks noGrp="1"/>
          </p:cNvSpPr>
          <p:nvPr>
            <p:ph sz="quarter" idx="13"/>
          </p:nvPr>
        </p:nvSpPr>
        <p:spPr/>
        <p:txBody>
          <a:bodyPr>
            <a:normAutofit fontScale="85000" lnSpcReduction="20000"/>
          </a:bodyPr>
          <a:lstStyle/>
          <a:p>
            <a:pPr algn="l" fontAlgn="base"/>
            <a:r>
              <a:rPr lang="en-US" sz="2400" b="1" i="0">
                <a:solidFill>
                  <a:schemeClr val="bg1">
                    <a:lumMod val="85000"/>
                  </a:schemeClr>
                </a:solidFill>
                <a:effectLst/>
              </a:rPr>
              <a:t> Before </a:t>
            </a:r>
            <a:r>
              <a:rPr lang="en-US" sz="2400" b="1" i="0" err="1">
                <a:solidFill>
                  <a:schemeClr val="bg1">
                    <a:lumMod val="85000"/>
                  </a:schemeClr>
                </a:solidFill>
                <a:effectLst/>
              </a:rPr>
              <a:t>Mavalli</a:t>
            </a:r>
            <a:r>
              <a:rPr lang="en-US" sz="2400" b="1" i="0">
                <a:solidFill>
                  <a:schemeClr val="bg1">
                    <a:lumMod val="85000"/>
                  </a:schemeClr>
                </a:solidFill>
                <a:effectLst/>
              </a:rPr>
              <a:t> Tiffin Room became MTR Foods, one of the country’s leading processed food makers, it was a small restaurant operating in south Bangalore with a heady stream of faithful customers who swore by its </a:t>
            </a:r>
            <a:r>
              <a:rPr lang="en-US" sz="2400" b="1" i="0" err="1">
                <a:solidFill>
                  <a:schemeClr val="bg1">
                    <a:lumMod val="85000"/>
                  </a:schemeClr>
                </a:solidFill>
                <a:effectLst/>
              </a:rPr>
              <a:t>idlis</a:t>
            </a:r>
            <a:r>
              <a:rPr lang="en-US" sz="2400" b="1" i="0">
                <a:solidFill>
                  <a:schemeClr val="bg1">
                    <a:lumMod val="85000"/>
                  </a:schemeClr>
                </a:solidFill>
                <a:effectLst/>
              </a:rPr>
              <a:t> and dosas.</a:t>
            </a:r>
            <a:br>
              <a:rPr lang="en-US" sz="2400" b="1">
                <a:solidFill>
                  <a:schemeClr val="bg1">
                    <a:lumMod val="85000"/>
                  </a:schemeClr>
                </a:solidFill>
              </a:rPr>
            </a:br>
            <a:br>
              <a:rPr lang="en-US" sz="2400" b="1"/>
            </a:br>
            <a:r>
              <a:rPr lang="en-US" b="1" i="0">
                <a:solidFill>
                  <a:schemeClr val="bg1">
                    <a:lumMod val="95000"/>
                  </a:schemeClr>
                </a:solidFill>
                <a:effectLst/>
              </a:rPr>
              <a:t>Nineteen seventy-six changed everything. MTR, owned by the </a:t>
            </a:r>
            <a:r>
              <a:rPr lang="en-US" b="1" i="0" err="1">
                <a:solidFill>
                  <a:schemeClr val="bg1">
                    <a:lumMod val="95000"/>
                  </a:schemeClr>
                </a:solidFill>
                <a:effectLst/>
              </a:rPr>
              <a:t>Maiya</a:t>
            </a:r>
            <a:r>
              <a:rPr lang="en-US" b="1" i="0">
                <a:solidFill>
                  <a:schemeClr val="bg1">
                    <a:lumMod val="95000"/>
                  </a:schemeClr>
                </a:solidFill>
                <a:effectLst/>
              </a:rPr>
              <a:t> family, was forced into the FMCG business of selling instant food mixes by the Emergency. Turbulent times as they were, MTR’s business came to a grinding halt after the government imposed pricing curbs</a:t>
            </a:r>
            <a:r>
              <a:rPr lang="en-US" sz="2000" b="0" i="0">
                <a:solidFill>
                  <a:srgbClr val="000000"/>
                </a:solidFill>
                <a:effectLst/>
                <a:latin typeface="Montserrat" panose="00000500000000000000" pitchFamily="2" charset="0"/>
              </a:rPr>
              <a:t>.</a:t>
            </a:r>
            <a:br>
              <a:rPr lang="en-US" sz="2000"/>
            </a:br>
            <a:endParaRPr lang="en-US" sz="2000" b="0" i="0">
              <a:solidFill>
                <a:srgbClr val="000000"/>
              </a:solidFill>
              <a:effectLst/>
              <a:latin typeface="Montserrat" panose="00000500000000000000" pitchFamily="2" charset="0"/>
            </a:endParaRPr>
          </a:p>
          <a:p>
            <a:pPr fontAlgn="base"/>
            <a:r>
              <a:rPr lang="en-US" b="1" i="0">
                <a:solidFill>
                  <a:schemeClr val="bg1">
                    <a:lumMod val="85000"/>
                  </a:schemeClr>
                </a:solidFill>
                <a:effectLst/>
              </a:rPr>
              <a:t>Price of the modest </a:t>
            </a:r>
            <a:r>
              <a:rPr lang="en-US" b="1" i="0" err="1">
                <a:solidFill>
                  <a:schemeClr val="bg1">
                    <a:lumMod val="85000"/>
                  </a:schemeClr>
                </a:solidFill>
                <a:effectLst/>
              </a:rPr>
              <a:t>idli</a:t>
            </a:r>
            <a:r>
              <a:rPr lang="en-US" b="1" i="0">
                <a:solidFill>
                  <a:schemeClr val="bg1">
                    <a:lumMod val="85000"/>
                  </a:schemeClr>
                </a:solidFill>
                <a:effectLst/>
              </a:rPr>
              <a:t>, for instance, was clipped to 10 paise from 25 paise while a cup of coffee had to be sold at 25 p from Re 1 under President’s rule. Soon there was no stopping the mounting losses. MTR ran up losses of Rs 25, 000 every weekday and up to Rs 1 lakh on Sundays. Sixteen days after it was told to reduce prices, the restaurant was forced to shut shop</a:t>
            </a:r>
            <a:r>
              <a:rPr lang="en-US" sz="1600" b="0" i="0">
                <a:solidFill>
                  <a:srgbClr val="000000"/>
                </a:solidFill>
                <a:effectLst/>
                <a:latin typeface="Montserrat" panose="00000500000000000000" pitchFamily="2" charset="0"/>
              </a:rPr>
              <a:t>.</a:t>
            </a:r>
            <a:br>
              <a:rPr lang="en-US" sz="2000"/>
            </a:br>
            <a:br>
              <a:rPr lang="en-US" sz="2000"/>
            </a:br>
            <a:br>
              <a:rPr lang="en-US" sz="2400" b="1"/>
            </a:br>
            <a:endParaRPr lang="en-US" sz="2400" b="1" i="0">
              <a:solidFill>
                <a:srgbClr val="000000"/>
              </a:solidFill>
              <a:effectLst/>
            </a:endParaRPr>
          </a:p>
          <a:p>
            <a:endParaRPr lang="en-IN"/>
          </a:p>
        </p:txBody>
      </p:sp>
      <p:sp>
        <p:nvSpPr>
          <p:cNvPr id="4" name="Title 3">
            <a:extLst>
              <a:ext uri="{FF2B5EF4-FFF2-40B4-BE49-F238E27FC236}">
                <a16:creationId xmlns:a16="http://schemas.microsoft.com/office/drawing/2014/main" id="{DB01B6FB-F1A1-1E8D-5AEE-EFA05550269E}"/>
              </a:ext>
            </a:extLst>
          </p:cNvPr>
          <p:cNvSpPr txBox="1">
            <a:spLocks noGrp="1"/>
          </p:cNvSpPr>
          <p:nvPr>
            <p:ph type="title"/>
          </p:nvPr>
        </p:nvSpPr>
        <p:spPr>
          <a:xfrm>
            <a:off x="1023938" y="585788"/>
            <a:ext cx="9720262" cy="1498600"/>
          </a:xfrm>
          <a:prstGeom prst="rect">
            <a:avLst/>
          </a:prstGeom>
          <a:solidFill>
            <a:schemeClr val="bg1">
              <a:alpha val="76000"/>
            </a:schemeClr>
          </a:solidFill>
        </p:spPr>
        <p:txBody>
          <a:bodyPr wrap="square" rtlCol="0">
            <a:spAutoFit/>
          </a:bodyPr>
          <a:lstStyle/>
          <a:p>
            <a:pPr algn="ctr">
              <a:lnSpc>
                <a:spcPct val="100000"/>
              </a:lnSpc>
            </a:pPr>
            <a:r>
              <a:rPr lang="en-US" sz="2400" b="1" u="sng"/>
              <a:t>Part 3: CONTENT IDEAS AND MARKETING STRATEGIES</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380877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70010-4127-4C1C-CB90-BA84BB39A316}"/>
              </a:ext>
            </a:extLst>
          </p:cNvPr>
          <p:cNvSpPr txBox="1">
            <a:spLocks noGrp="1"/>
          </p:cNvSpPr>
          <p:nvPr>
            <p:ph type="title"/>
          </p:nvPr>
        </p:nvSpPr>
        <p:spPr>
          <a:prstGeom prst="rect">
            <a:avLst/>
          </a:prstGeom>
          <a:solidFill>
            <a:schemeClr val="bg1">
              <a:alpha val="76000"/>
            </a:schemeClr>
          </a:solidFill>
        </p:spPr>
        <p:txBody>
          <a:bodyPr wrap="square" rtlCol="0">
            <a:spAutoFit/>
          </a:bodyPr>
          <a:lstStyle/>
          <a:p>
            <a:pPr algn="ctr">
              <a:lnSpc>
                <a:spcPct val="100000"/>
              </a:lnSpc>
            </a:pPr>
            <a:r>
              <a:rPr lang="en-US" sz="2400" b="1" u="sng"/>
              <a:t>Part 3: CONTENT IDEAS AND MARKETING STRATEGIES</a:t>
            </a:r>
            <a:endParaRPr lang="en-US" sz="2400" b="1" u="sng">
              <a:effectLst>
                <a:outerShdw blurRad="38100" dist="38100" dir="2700000" algn="tl">
                  <a:srgbClr val="000000">
                    <a:alpha val="43137"/>
                  </a:srgbClr>
                </a:outerShdw>
              </a:effectLst>
            </a:endParaRPr>
          </a:p>
          <a:p>
            <a:endParaRPr lang="en-IN" sz="2400"/>
          </a:p>
        </p:txBody>
      </p:sp>
      <p:sp>
        <p:nvSpPr>
          <p:cNvPr id="5" name="Rectangle 1">
            <a:extLst>
              <a:ext uri="{FF2B5EF4-FFF2-40B4-BE49-F238E27FC236}">
                <a16:creationId xmlns:a16="http://schemas.microsoft.com/office/drawing/2014/main" id="{4C37B95B-B351-C5D9-4383-7EE5282AC761}"/>
              </a:ext>
            </a:extLst>
          </p:cNvPr>
          <p:cNvSpPr>
            <a:spLocks noChangeArrowheads="1"/>
          </p:cNvSpPr>
          <p:nvPr/>
        </p:nvSpPr>
        <p:spPr bwMode="auto">
          <a:xfrm>
            <a:off x="5976416" y="74711"/>
            <a:ext cx="23916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B3354"/>
                </a:solidFill>
                <a:effectLst/>
                <a:latin typeface="-apple-system"/>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E7F8F7D9-F1B0-BC2F-8C2E-B8B2CB8A7ADA}"/>
              </a:ext>
            </a:extLst>
          </p:cNvPr>
          <p:cNvSpPr>
            <a:spLocks noChangeArrowheads="1"/>
          </p:cNvSpPr>
          <p:nvPr/>
        </p:nvSpPr>
        <p:spPr bwMode="auto">
          <a:xfrm>
            <a:off x="6128816" y="227111"/>
            <a:ext cx="23916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B3354"/>
                </a:solidFill>
                <a:effectLst/>
                <a:latin typeface="-apple-system"/>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4263B82-9A3C-2590-5C8C-BE3783A402AE}"/>
              </a:ext>
            </a:extLst>
          </p:cNvPr>
          <p:cNvSpPr>
            <a:spLocks noChangeArrowheads="1"/>
          </p:cNvSpPr>
          <p:nvPr/>
        </p:nvSpPr>
        <p:spPr bwMode="auto">
          <a:xfrm>
            <a:off x="6281216" y="241013"/>
            <a:ext cx="2391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B3354"/>
                </a:solidFill>
                <a:effectLst/>
                <a:latin typeface="-apple-system"/>
              </a:rPr>
              <a:t>-</a:t>
            </a:r>
            <a:br>
              <a:rPr kumimoji="0" lang="en-US" altLang="en-US" sz="1400" b="0" i="0" u="none" strike="noStrike" cap="none" normalizeH="0" baseline="0">
                <a:ln>
                  <a:noFill/>
                </a:ln>
                <a:solidFill>
                  <a:srgbClr val="0B3354"/>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Content Placeholder 2">
            <a:extLst>
              <a:ext uri="{FF2B5EF4-FFF2-40B4-BE49-F238E27FC236}">
                <a16:creationId xmlns:a16="http://schemas.microsoft.com/office/drawing/2014/main" id="{C746BFEF-794C-0708-86ED-53A017BA1C99}"/>
              </a:ext>
            </a:extLst>
          </p:cNvPr>
          <p:cNvSpPr txBox="1">
            <a:spLocks/>
          </p:cNvSpPr>
          <p:nvPr/>
        </p:nvSpPr>
        <p:spPr>
          <a:xfrm>
            <a:off x="1218574" y="2671892"/>
            <a:ext cx="10363826" cy="34241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endParaRPr lang="en-US">
              <a:solidFill>
                <a:srgbClr val="0B3354"/>
              </a:solidFill>
              <a:latin typeface="-apple-system"/>
            </a:endParaRPr>
          </a:p>
          <a:p>
            <a:pPr marL="0" indent="0">
              <a:buNone/>
            </a:pPr>
            <a:br>
              <a:rPr lang="en-US"/>
            </a:br>
            <a:br>
              <a:rPr lang="en-US" b="1" u="sng">
                <a:solidFill>
                  <a:srgbClr val="FFFF00"/>
                </a:solidFill>
              </a:rPr>
            </a:br>
            <a:endParaRPr lang="en-IN" b="1" u="sng">
              <a:solidFill>
                <a:srgbClr val="FFFF00"/>
              </a:solidFill>
            </a:endParaRPr>
          </a:p>
        </p:txBody>
      </p:sp>
      <p:sp>
        <p:nvSpPr>
          <p:cNvPr id="11" name="Rectangle 1">
            <a:extLst>
              <a:ext uri="{FF2B5EF4-FFF2-40B4-BE49-F238E27FC236}">
                <a16:creationId xmlns:a16="http://schemas.microsoft.com/office/drawing/2014/main" id="{0FC2CDF2-A914-2A9A-F4F3-0E096C883BD9}"/>
              </a:ext>
            </a:extLst>
          </p:cNvPr>
          <p:cNvSpPr>
            <a:spLocks noChangeArrowheads="1"/>
          </p:cNvSpPr>
          <p:nvPr/>
        </p:nvSpPr>
        <p:spPr bwMode="auto">
          <a:xfrm>
            <a:off x="6281216" y="241013"/>
            <a:ext cx="2391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B3354"/>
                </a:solidFill>
                <a:effectLst/>
                <a:latin typeface="-apple-system"/>
              </a:rPr>
              <a:t>-</a:t>
            </a:r>
            <a:br>
              <a:rPr kumimoji="0" lang="en-US" altLang="en-US" sz="1400" b="0" i="0" u="none" strike="noStrike" cap="none" normalizeH="0" baseline="0">
                <a:ln>
                  <a:noFill/>
                </a:ln>
                <a:solidFill>
                  <a:srgbClr val="0B3354"/>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D74E2B24-444A-36B0-85B5-1162B002D392}"/>
              </a:ext>
            </a:extLst>
          </p:cNvPr>
          <p:cNvSpPr>
            <a:spLocks noChangeArrowheads="1"/>
          </p:cNvSpPr>
          <p:nvPr/>
        </p:nvSpPr>
        <p:spPr bwMode="auto">
          <a:xfrm>
            <a:off x="6433616" y="393413"/>
            <a:ext cx="2391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B3354"/>
                </a:solidFill>
                <a:effectLst/>
                <a:latin typeface="-apple-system"/>
              </a:rPr>
              <a:t>-</a:t>
            </a:r>
            <a:br>
              <a:rPr kumimoji="0" lang="en-US" altLang="en-US" sz="1400" b="0" i="0" u="none" strike="noStrike" cap="none" normalizeH="0" baseline="0">
                <a:ln>
                  <a:noFill/>
                </a:ln>
                <a:solidFill>
                  <a:srgbClr val="0B3354"/>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Content Placeholder 2">
            <a:extLst>
              <a:ext uri="{FF2B5EF4-FFF2-40B4-BE49-F238E27FC236}">
                <a16:creationId xmlns:a16="http://schemas.microsoft.com/office/drawing/2014/main" id="{21DB8DA2-D8A4-D113-88F9-FF9E353A401D}"/>
              </a:ext>
            </a:extLst>
          </p:cNvPr>
          <p:cNvSpPr txBox="1">
            <a:spLocks/>
          </p:cNvSpPr>
          <p:nvPr/>
        </p:nvSpPr>
        <p:spPr>
          <a:xfrm>
            <a:off x="1370974" y="2824292"/>
            <a:ext cx="10363826" cy="34241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solidFill>
                  <a:srgbClr val="0B3354"/>
                </a:solidFill>
                <a:latin typeface="-apple-system"/>
              </a:rPr>
              <a:t> </a:t>
            </a:r>
          </a:p>
        </p:txBody>
      </p:sp>
      <p:sp>
        <p:nvSpPr>
          <p:cNvPr id="14" name="Rectangle 1">
            <a:extLst>
              <a:ext uri="{FF2B5EF4-FFF2-40B4-BE49-F238E27FC236}">
                <a16:creationId xmlns:a16="http://schemas.microsoft.com/office/drawing/2014/main" id="{420C2337-286E-482E-B077-DEFC185CEC7E}"/>
              </a:ext>
            </a:extLst>
          </p:cNvPr>
          <p:cNvSpPr>
            <a:spLocks noChangeArrowheads="1"/>
          </p:cNvSpPr>
          <p:nvPr/>
        </p:nvSpPr>
        <p:spPr bwMode="auto">
          <a:xfrm>
            <a:off x="6460834" y="393413"/>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rgbClr val="0B3354"/>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Content Placeholder 30">
            <a:extLst>
              <a:ext uri="{FF2B5EF4-FFF2-40B4-BE49-F238E27FC236}">
                <a16:creationId xmlns:a16="http://schemas.microsoft.com/office/drawing/2014/main" id="{B1D5FB0E-7788-AC18-0086-618CDE0762B2}"/>
              </a:ext>
            </a:extLst>
          </p:cNvPr>
          <p:cNvSpPr>
            <a:spLocks noGrp="1"/>
          </p:cNvSpPr>
          <p:nvPr>
            <p:ph idx="1"/>
          </p:nvPr>
        </p:nvSpPr>
        <p:spPr/>
        <p:txBody>
          <a:bodyPr/>
          <a:lstStyle/>
          <a:p>
            <a:r>
              <a:rPr lang="en-US" b="1" i="0">
                <a:solidFill>
                  <a:schemeClr val="bg1">
                    <a:lumMod val="85000"/>
                  </a:schemeClr>
                </a:solidFill>
                <a:effectLst/>
                <a:latin typeface="-apple-system"/>
              </a:rPr>
              <a:t>-As</a:t>
            </a:r>
            <a:r>
              <a:rPr lang="en-US" b="0" i="0">
                <a:solidFill>
                  <a:schemeClr val="bg1">
                    <a:lumMod val="85000"/>
                  </a:schemeClr>
                </a:solidFill>
                <a:effectLst/>
                <a:latin typeface="-apple-system"/>
              </a:rPr>
              <a:t> </a:t>
            </a:r>
            <a:r>
              <a:rPr lang="en-US" b="1" i="0">
                <a:solidFill>
                  <a:schemeClr val="bg1">
                    <a:lumMod val="85000"/>
                  </a:schemeClr>
                </a:solidFill>
                <a:effectLst/>
              </a:rPr>
              <a:t>the company has the history of a high standard eatery, all the products are made with premium quality ingredients. The hygienic atmosphere is maintained in case of making the products. The past of having the standardized eatery makes the brand still credible to the public.</a:t>
            </a:r>
          </a:p>
          <a:p>
            <a:r>
              <a:rPr lang="en-US" b="1" i="0">
                <a:solidFill>
                  <a:schemeClr val="bg1">
                    <a:lumMod val="85000"/>
                  </a:schemeClr>
                </a:solidFill>
                <a:effectLst/>
              </a:rPr>
              <a:t>-Authenticity is one of the main aspects which are mandatorily maintained in all the products manufactured so far in all the packaged food products made by MTR. So, the main market strategy is to deliver the consumers with the instant food products having the exact aroma and flavor.</a:t>
            </a:r>
          </a:p>
          <a:p>
            <a:r>
              <a:rPr lang="en-US" b="1" i="0">
                <a:solidFill>
                  <a:schemeClr val="bg1">
                    <a:lumMod val="85000"/>
                  </a:schemeClr>
                </a:solidFill>
                <a:effectLst/>
              </a:rPr>
              <a:t>-Expansion of the domestic presence of MTR is one of the greatest marketing strategies taken by the brand. Presently there are outlets of the company in most parts of the country. </a:t>
            </a:r>
            <a:endParaRPr lang="en-IN" b="1">
              <a:solidFill>
                <a:schemeClr val="bg1">
                  <a:lumMod val="85000"/>
                </a:schemeClr>
              </a:solidFill>
            </a:endParaRPr>
          </a:p>
        </p:txBody>
      </p:sp>
    </p:spTree>
    <p:extLst>
      <p:ext uri="{BB962C8B-B14F-4D97-AF65-F5344CB8AC3E}">
        <p14:creationId xmlns:p14="http://schemas.microsoft.com/office/powerpoint/2010/main" val="1461813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258777-3543-ABCA-3668-689972B77A40}"/>
              </a:ext>
            </a:extLst>
          </p:cNvPr>
          <p:cNvSpPr>
            <a:spLocks noGrp="1"/>
          </p:cNvSpPr>
          <p:nvPr>
            <p:ph sz="quarter" idx="13"/>
          </p:nvPr>
        </p:nvSpPr>
        <p:spPr/>
        <p:txBody>
          <a:bodyPr>
            <a:normAutofit fontScale="92500" lnSpcReduction="10000"/>
          </a:bodyPr>
          <a:lstStyle/>
          <a:p>
            <a:pPr algn="l"/>
            <a:r>
              <a:rPr lang="en-US" b="1" i="0">
                <a:solidFill>
                  <a:schemeClr val="bg1">
                    <a:lumMod val="85000"/>
                  </a:schemeClr>
                </a:solidFill>
                <a:effectLst/>
              </a:rPr>
              <a:t>MTR is one of the most prominent brands which manufacture instant foods under the ownership of </a:t>
            </a:r>
            <a:r>
              <a:rPr lang="en-US" b="1" i="0" err="1">
                <a:solidFill>
                  <a:schemeClr val="bg1">
                    <a:lumMod val="85000"/>
                  </a:schemeClr>
                </a:solidFill>
                <a:effectLst/>
              </a:rPr>
              <a:t>Orkla</a:t>
            </a:r>
            <a:r>
              <a:rPr lang="en-US" b="1" i="0">
                <a:solidFill>
                  <a:schemeClr val="bg1">
                    <a:lumMod val="85000"/>
                  </a:schemeClr>
                </a:solidFill>
                <a:effectLst/>
              </a:rPr>
              <a:t>.  Apart from it the restaurant business is also present till date. The products make difference among the public due to the quality and price affordability. The above marketing strategies are the most important pillars upon which the company is standing. </a:t>
            </a:r>
          </a:p>
          <a:p>
            <a:pPr algn="l"/>
            <a:r>
              <a:rPr lang="en-US" b="1" i="0">
                <a:solidFill>
                  <a:schemeClr val="bg1">
                    <a:lumMod val="85000"/>
                  </a:schemeClr>
                </a:solidFill>
                <a:effectLst/>
              </a:rPr>
              <a:t>The customer base for all the products made by MTR is decent because the items belong to their staple diet. Remarkably, the places where these products are exported mainly have prominent South Indian Communities.  One of the main reasons why the company is gaining more importance in the recent years is due to more people gaining interest in South Indian Foods. Quick breakfast techniques are one of the main conveniences for any consumer who does not get much time for making it.</a:t>
            </a:r>
          </a:p>
          <a:p>
            <a:br>
              <a:rPr lang="en-US"/>
            </a:br>
            <a:endParaRPr lang="en-IN"/>
          </a:p>
        </p:txBody>
      </p:sp>
      <p:sp>
        <p:nvSpPr>
          <p:cNvPr id="4" name="Title 3">
            <a:extLst>
              <a:ext uri="{FF2B5EF4-FFF2-40B4-BE49-F238E27FC236}">
                <a16:creationId xmlns:a16="http://schemas.microsoft.com/office/drawing/2014/main" id="{594FE618-DE36-7C80-807E-AFD9F6543D95}"/>
              </a:ext>
            </a:extLst>
          </p:cNvPr>
          <p:cNvSpPr txBox="1">
            <a:spLocks noGrp="1"/>
          </p:cNvSpPr>
          <p:nvPr>
            <p:ph type="title"/>
          </p:nvPr>
        </p:nvSpPr>
        <p:spPr>
          <a:xfrm>
            <a:off x="1023938" y="585788"/>
            <a:ext cx="9720262" cy="1498600"/>
          </a:xfrm>
          <a:prstGeom prst="rect">
            <a:avLst/>
          </a:prstGeom>
          <a:solidFill>
            <a:schemeClr val="bg1">
              <a:alpha val="76000"/>
            </a:schemeClr>
          </a:solidFill>
        </p:spPr>
        <p:txBody>
          <a:bodyPr wrap="square" rtlCol="0">
            <a:spAutoFit/>
          </a:bodyPr>
          <a:lstStyle/>
          <a:p>
            <a:pPr algn="ctr">
              <a:lnSpc>
                <a:spcPct val="100000"/>
              </a:lnSpc>
            </a:pPr>
            <a:r>
              <a:rPr lang="en-US" sz="2400" b="1" u="sng"/>
              <a:t>Part 3: CONTENT IDEAS AND MARKETING STRATEGIES</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42497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3A20-519A-AD19-BD75-8592854FC9B8}"/>
              </a:ext>
            </a:extLst>
          </p:cNvPr>
          <p:cNvSpPr>
            <a:spLocks noGrp="1"/>
          </p:cNvSpPr>
          <p:nvPr>
            <p:ph type="title"/>
          </p:nvPr>
        </p:nvSpPr>
        <p:spPr/>
        <p:txBody>
          <a:bodyPr>
            <a:normAutofit/>
          </a:bodyPr>
          <a:lstStyle/>
          <a:p>
            <a:endParaRPr lang="en-IN" sz="2400"/>
          </a:p>
        </p:txBody>
      </p:sp>
      <p:sp>
        <p:nvSpPr>
          <p:cNvPr id="3" name="Content Placeholder 2">
            <a:extLst>
              <a:ext uri="{FF2B5EF4-FFF2-40B4-BE49-F238E27FC236}">
                <a16:creationId xmlns:a16="http://schemas.microsoft.com/office/drawing/2014/main" id="{13ED05E0-61C1-E84D-2A5B-A410B05B861A}"/>
              </a:ext>
            </a:extLst>
          </p:cNvPr>
          <p:cNvSpPr>
            <a:spLocks noGrp="1"/>
          </p:cNvSpPr>
          <p:nvPr>
            <p:ph sz="quarter" idx="13"/>
          </p:nvPr>
        </p:nvSpPr>
        <p:spPr/>
        <p:txBody>
          <a:bodyPr vert="horz" lIns="45720" tIns="45720" rIns="45720" bIns="45720" rtlCol="0" anchor="t">
            <a:normAutofit/>
          </a:bodyPr>
          <a:lstStyle/>
          <a:p>
            <a:r>
              <a:rPr lang="en-IN" sz="2000" b="1" u="sng" dirty="0">
                <a:solidFill>
                  <a:srgbClr val="FFFF00"/>
                </a:solidFill>
                <a:latin typeface="Tw Cen MT Condensed Extra Bold"/>
                <a:ea typeface="+mn-lt"/>
                <a:cs typeface="+mn-lt"/>
              </a:rPr>
              <a:t>Post Creation: </a:t>
            </a:r>
            <a:endParaRPr lang="en-IN" sz="2000" u="sng">
              <a:solidFill>
                <a:srgbClr val="FFFF00"/>
              </a:solidFill>
              <a:latin typeface="Tw Cen MT Condensed Extra Bold"/>
            </a:endParaRPr>
          </a:p>
          <a:p>
            <a:r>
              <a:rPr lang="en-IN" sz="2000" dirty="0">
                <a:solidFill>
                  <a:schemeClr val="bg1">
                    <a:lumMod val="85000"/>
                  </a:schemeClr>
                </a:solidFill>
                <a:latin typeface="Tw Cen MT Condensed Extra Bold"/>
                <a:ea typeface="+mn-lt"/>
                <a:cs typeface="+mn-lt"/>
              </a:rPr>
              <a:t>●</a:t>
            </a:r>
            <a:r>
              <a:rPr lang="en-IN" sz="2000" b="1" dirty="0">
                <a:solidFill>
                  <a:schemeClr val="bg1">
                    <a:lumMod val="85000"/>
                  </a:schemeClr>
                </a:solidFill>
                <a:latin typeface="Tw Cen MT Condensed Extra Bold"/>
                <a:ea typeface="+mn-lt"/>
                <a:cs typeface="+mn-lt"/>
              </a:rPr>
              <a:t>Select Content Categories:</a:t>
            </a:r>
            <a:r>
              <a:rPr lang="en-IN" sz="2000" dirty="0">
                <a:solidFill>
                  <a:schemeClr val="bg1">
                    <a:lumMod val="85000"/>
                  </a:schemeClr>
                </a:solidFill>
                <a:latin typeface="Tw Cen MT Condensed Extra Bold"/>
                <a:ea typeface="+mn-lt"/>
                <a:cs typeface="+mn-lt"/>
              </a:rPr>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lang="en-IN" sz="2000" dirty="0">
              <a:solidFill>
                <a:schemeClr val="bg1">
                  <a:lumMod val="85000"/>
                </a:schemeClr>
              </a:solidFill>
              <a:latin typeface="Tw Cen MT Condensed Extra Bold"/>
            </a:endParaRPr>
          </a:p>
          <a:p>
            <a:r>
              <a:rPr lang="en-IN" sz="2000" dirty="0">
                <a:solidFill>
                  <a:schemeClr val="bg1">
                    <a:lumMod val="85000"/>
                  </a:schemeClr>
                </a:solidFill>
                <a:latin typeface="Tw Cen MT Condensed Extra Bold"/>
                <a:ea typeface="+mn-lt"/>
                <a:cs typeface="+mn-lt"/>
              </a:rPr>
              <a:t>Format 1</a:t>
            </a:r>
            <a:endParaRPr lang="en-IN" sz="2000">
              <a:solidFill>
                <a:schemeClr val="bg1">
                  <a:lumMod val="85000"/>
                </a:schemeClr>
              </a:solidFill>
              <a:latin typeface="Tw Cen MT Condensed Extra Bold"/>
            </a:endParaRPr>
          </a:p>
          <a:p>
            <a:r>
              <a:rPr lang="en-IN" sz="2000" dirty="0">
                <a:solidFill>
                  <a:schemeClr val="bg1">
                    <a:lumMod val="85000"/>
                  </a:schemeClr>
                </a:solidFill>
                <a:latin typeface="Tw Cen MT Condensed Extra Bold"/>
                <a:ea typeface="+mn-lt"/>
                <a:cs typeface="+mn-lt"/>
              </a:rPr>
              <a:t>Format 2</a:t>
            </a:r>
            <a:endParaRPr lang="en-IN" sz="2000">
              <a:solidFill>
                <a:schemeClr val="bg1">
                  <a:lumMod val="85000"/>
                </a:schemeClr>
              </a:solidFill>
              <a:latin typeface="Tw Cen MT Condensed Extra Bold"/>
            </a:endParaRPr>
          </a:p>
          <a:p>
            <a:r>
              <a:rPr lang="en-IN" sz="2000" dirty="0">
                <a:solidFill>
                  <a:schemeClr val="bg1">
                    <a:lumMod val="85000"/>
                  </a:schemeClr>
                </a:solidFill>
                <a:latin typeface="Tw Cen MT Condensed Extra Bold"/>
                <a:ea typeface="+mn-lt"/>
                <a:cs typeface="+mn-lt"/>
              </a:rPr>
              <a:t>Format 3</a:t>
            </a:r>
            <a:endParaRPr lang="en-IN" sz="2000">
              <a:solidFill>
                <a:schemeClr val="bg1">
                  <a:lumMod val="85000"/>
                </a:schemeClr>
              </a:solidFill>
              <a:latin typeface="Tw Cen MT Condensed Extra Bold"/>
            </a:endParaRPr>
          </a:p>
          <a:p>
            <a:endParaRPr lang="en-IN"/>
          </a:p>
        </p:txBody>
      </p:sp>
      <p:sp>
        <p:nvSpPr>
          <p:cNvPr id="15" name="Title 3">
            <a:extLst>
              <a:ext uri="{FF2B5EF4-FFF2-40B4-BE49-F238E27FC236}">
                <a16:creationId xmlns:a16="http://schemas.microsoft.com/office/drawing/2014/main" id="{64DABA19-AB2F-24EE-3EAB-29D898BF44F4}"/>
              </a:ext>
            </a:extLst>
          </p:cNvPr>
          <p:cNvSpPr txBox="1">
            <a:spLocks/>
          </p:cNvSpPr>
          <p:nvPr/>
        </p:nvSpPr>
        <p:spPr>
          <a:xfrm>
            <a:off x="915081" y="516321"/>
            <a:ext cx="9720262" cy="1283749"/>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cs typeface="Arial"/>
              </a:rPr>
              <a:t>Part 4: Content Creation and Curation (Post creations, Designs/Video Editing, Ad Campaigns over Social Media and Email Ideation and Creation) </a:t>
            </a:r>
            <a:endParaRPr lang="en-US" sz="2400" u="sng" dirty="0">
              <a:latin typeface="Tw Cen MT Condensed Extra Bold"/>
            </a:endParaRPr>
          </a:p>
          <a:p>
            <a:endParaRPr lang="en-IN" sz="2400" dirty="0"/>
          </a:p>
        </p:txBody>
      </p:sp>
    </p:spTree>
    <p:extLst>
      <p:ext uri="{BB962C8B-B14F-4D97-AF65-F5344CB8AC3E}">
        <p14:creationId xmlns:p14="http://schemas.microsoft.com/office/powerpoint/2010/main" val="2826471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7F15-824F-E308-9F0C-526A9AC33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A4FF11-957B-91C1-0A38-86DE52DC4034}"/>
              </a:ext>
            </a:extLst>
          </p:cNvPr>
          <p:cNvSpPr>
            <a:spLocks noGrp="1"/>
          </p:cNvSpPr>
          <p:nvPr>
            <p:ph sz="quarter" idx="13"/>
          </p:nvPr>
        </p:nvSpPr>
        <p:spPr/>
        <p:txBody>
          <a:bodyPr vert="horz" lIns="45720" tIns="45720" rIns="45720" bIns="45720" rtlCol="0" anchor="t">
            <a:normAutofit/>
          </a:bodyPr>
          <a:lstStyle/>
          <a:p>
            <a:r>
              <a:rPr lang="en-IN" b="1" u="sng" dirty="0">
                <a:solidFill>
                  <a:srgbClr val="FFFF00"/>
                </a:solidFill>
              </a:rPr>
              <a:t>FORMAT:1</a:t>
            </a:r>
          </a:p>
          <a:p>
            <a:pPr>
              <a:buNone/>
            </a:pPr>
            <a:r>
              <a:rPr lang="en-IN" sz="2000" b="1" dirty="0">
                <a:solidFill>
                  <a:schemeClr val="bg1">
                    <a:lumMod val="85000"/>
                  </a:schemeClr>
                </a:solidFill>
                <a:latin typeface="Tw Cen MT Condensed Extra Bold"/>
                <a:ea typeface="+mn-lt"/>
                <a:cs typeface="+mn-lt"/>
              </a:rPr>
              <a:t>The company began with the establishment of the </a:t>
            </a:r>
            <a:r>
              <a:rPr lang="en-IN" sz="2000" b="1" dirty="0">
                <a:solidFill>
                  <a:schemeClr val="bg1">
                    <a:lumMod val="85000"/>
                  </a:schemeClr>
                </a:solidFill>
                <a:latin typeface="Tw Cen MT Condensed Extra Bold"/>
                <a:ea typeface="+mn-lt"/>
                <a:cs typeface="+mn-lt"/>
                <a:hlinkClick r:id="rId2">
                  <a:extLst>
                    <a:ext uri="{A12FA001-AC4F-418D-AE19-62706E023703}">
                      <ahyp:hlinkClr xmlns:ahyp="http://schemas.microsoft.com/office/drawing/2018/hyperlinkcolor" val="tx"/>
                    </a:ext>
                  </a:extLst>
                </a:hlinkClick>
              </a:rPr>
              <a:t>Mavalli Tiffin Room</a:t>
            </a:r>
            <a:r>
              <a:rPr lang="en-IN" sz="2000" b="1" dirty="0">
                <a:solidFill>
                  <a:schemeClr val="bg1">
                    <a:lumMod val="85000"/>
                  </a:schemeClr>
                </a:solidFill>
                <a:latin typeface="Tw Cen MT Condensed Extra Bold"/>
                <a:ea typeface="+mn-lt"/>
                <a:cs typeface="+mn-lt"/>
              </a:rPr>
              <a:t> (commonly known as MTR) restaurant in Bangalore in 1924 by </a:t>
            </a:r>
            <a:r>
              <a:rPr lang="en-IN" sz="2000" b="1" err="1">
                <a:solidFill>
                  <a:schemeClr val="bg1">
                    <a:lumMod val="85000"/>
                  </a:schemeClr>
                </a:solidFill>
                <a:latin typeface="Tw Cen MT Condensed Extra Bold"/>
                <a:ea typeface="+mn-lt"/>
                <a:cs typeface="+mn-lt"/>
              </a:rPr>
              <a:t>Yagnanarayana</a:t>
            </a:r>
            <a:r>
              <a:rPr lang="en-IN" sz="2000" b="1" dirty="0">
                <a:solidFill>
                  <a:schemeClr val="bg1">
                    <a:lumMod val="85000"/>
                  </a:schemeClr>
                </a:solidFill>
                <a:latin typeface="Tw Cen MT Condensed Extra Bold"/>
                <a:ea typeface="+mn-lt"/>
                <a:cs typeface="+mn-lt"/>
              </a:rPr>
              <a:t> Maiya.</a:t>
            </a:r>
            <a:endParaRPr lang="en-IN" sz="2000" b="1">
              <a:solidFill>
                <a:schemeClr val="bg1">
                  <a:lumMod val="85000"/>
                </a:schemeClr>
              </a:solidFill>
              <a:latin typeface="Tw Cen MT Condensed Extra Bold"/>
            </a:endParaRPr>
          </a:p>
          <a:p>
            <a:pPr>
              <a:buNone/>
            </a:pPr>
            <a:r>
              <a:rPr lang="en-IN" sz="2000" b="1" dirty="0">
                <a:solidFill>
                  <a:schemeClr val="bg1">
                    <a:lumMod val="85000"/>
                  </a:schemeClr>
                </a:solidFill>
                <a:latin typeface="Tw Cen MT Condensed Extra Bold"/>
                <a:ea typeface="+mn-lt"/>
                <a:cs typeface="+mn-lt"/>
              </a:rPr>
              <a:t>In 1975, when </a:t>
            </a:r>
            <a:r>
              <a:rPr lang="en-IN" sz="2000" b="1" dirty="0">
                <a:solidFill>
                  <a:schemeClr val="bg1">
                    <a:lumMod val="85000"/>
                  </a:schemeClr>
                </a:solidFill>
                <a:latin typeface="Tw Cen MT Condensed Extra Bold"/>
                <a:ea typeface="+mn-lt"/>
                <a:cs typeface="+mn-lt"/>
                <a:hlinkClick r:id="rId3">
                  <a:extLst>
                    <a:ext uri="{A12FA001-AC4F-418D-AE19-62706E023703}">
                      <ahyp:hlinkClr xmlns:ahyp="http://schemas.microsoft.com/office/drawing/2018/hyperlinkcolor" val="tx"/>
                    </a:ext>
                  </a:extLst>
                </a:hlinkClick>
              </a:rPr>
              <a:t>India was under emergency</a:t>
            </a:r>
            <a:r>
              <a:rPr lang="en-IN" sz="2000" b="1" dirty="0">
                <a:solidFill>
                  <a:schemeClr val="bg1">
                    <a:lumMod val="85000"/>
                  </a:schemeClr>
                </a:solidFill>
                <a:latin typeface="Tw Cen MT Condensed Extra Bold"/>
                <a:ea typeface="+mn-lt"/>
                <a:cs typeface="+mn-lt"/>
              </a:rPr>
              <a:t>, a Food Control Act was introduced which mandated that food was to be sold at very low prices. This move made it difficult for MTR to maintain high standards in its restaurant business and forced it to diversify into the instant food business by the following year, selling ready-to-eat snacks such as chutneys and </a:t>
            </a:r>
            <a:r>
              <a:rPr lang="en-IN" sz="2000" b="1" err="1">
                <a:solidFill>
                  <a:schemeClr val="bg1">
                    <a:lumMod val="85000"/>
                  </a:schemeClr>
                </a:solidFill>
                <a:latin typeface="Tw Cen MT Condensed Extra Bold"/>
                <a:ea typeface="+mn-lt"/>
                <a:cs typeface="+mn-lt"/>
              </a:rPr>
              <a:t>rasams</a:t>
            </a:r>
            <a:r>
              <a:rPr lang="en-IN" sz="2000" b="1" dirty="0">
                <a:solidFill>
                  <a:schemeClr val="bg1">
                    <a:lumMod val="85000"/>
                  </a:schemeClr>
                </a:solidFill>
                <a:latin typeface="Tw Cen MT Condensed Extra Bold"/>
                <a:ea typeface="+mn-lt"/>
                <a:cs typeface="+mn-lt"/>
              </a:rPr>
              <a:t>.</a:t>
            </a:r>
            <a:endParaRPr lang="en-IN" sz="2000" b="1">
              <a:solidFill>
                <a:schemeClr val="bg1">
                  <a:lumMod val="85000"/>
                </a:schemeClr>
              </a:solidFill>
              <a:latin typeface="Tw Cen MT Condensed Extra Bold"/>
            </a:endParaRPr>
          </a:p>
          <a:p>
            <a:pPr>
              <a:buNone/>
            </a:pPr>
            <a:r>
              <a:rPr lang="en-IN" sz="2000" b="1" dirty="0">
                <a:solidFill>
                  <a:schemeClr val="bg1">
                    <a:lumMod val="85000"/>
                  </a:schemeClr>
                </a:solidFill>
                <a:latin typeface="Tw Cen MT Condensed Extra Bold"/>
                <a:ea typeface="+mn-lt"/>
                <a:cs typeface="+mn-lt"/>
              </a:rPr>
              <a:t>In 1984, MTR expanded out of Karnataka to the southern states of Tamil Nadu and Andhra Pradesh.</a:t>
            </a:r>
            <a:endParaRPr lang="en-IN" sz="2000" b="1">
              <a:solidFill>
                <a:schemeClr val="bg1">
                  <a:lumMod val="85000"/>
                </a:schemeClr>
              </a:solidFill>
              <a:latin typeface="Tw Cen MT Condensed Extra Bold"/>
            </a:endParaRPr>
          </a:p>
          <a:p>
            <a:pPr marL="0" indent="0">
              <a:buNone/>
            </a:pPr>
            <a:endParaRPr lang="en-IN" sz="2000" b="1" dirty="0">
              <a:solidFill>
                <a:schemeClr val="bg1">
                  <a:lumMod val="85000"/>
                </a:schemeClr>
              </a:solidFill>
              <a:latin typeface="Tw Cen MT Condensed Extra Bold"/>
            </a:endParaRPr>
          </a:p>
        </p:txBody>
      </p:sp>
      <p:sp>
        <p:nvSpPr>
          <p:cNvPr id="7" name="Title 3">
            <a:extLst>
              <a:ext uri="{FF2B5EF4-FFF2-40B4-BE49-F238E27FC236}">
                <a16:creationId xmlns:a16="http://schemas.microsoft.com/office/drawing/2014/main" id="{D72D913E-0C20-6D4B-BFF2-F387206CA140}"/>
              </a:ext>
            </a:extLst>
          </p:cNvPr>
          <p:cNvSpPr txBox="1">
            <a:spLocks/>
          </p:cNvSpPr>
          <p:nvPr/>
        </p:nvSpPr>
        <p:spPr>
          <a:xfrm>
            <a:off x="1023938" y="636759"/>
            <a:ext cx="9652227" cy="1274195"/>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354610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615B-CFF9-DD6C-9E12-746F7450AD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195DAA-912E-0FC8-D40A-57A6381A4E12}"/>
              </a:ext>
            </a:extLst>
          </p:cNvPr>
          <p:cNvSpPr>
            <a:spLocks noGrp="1"/>
          </p:cNvSpPr>
          <p:nvPr>
            <p:ph sz="quarter" idx="13"/>
          </p:nvPr>
        </p:nvSpPr>
        <p:spPr/>
        <p:txBody>
          <a:bodyPr vert="horz" lIns="45720" tIns="45720" rIns="45720" bIns="45720" rtlCol="0" anchor="t">
            <a:normAutofit/>
          </a:bodyPr>
          <a:lstStyle/>
          <a:p>
            <a:r>
              <a:rPr lang="en-IN" sz="2400" u="sng" dirty="0">
                <a:solidFill>
                  <a:srgbClr val="FFFF00"/>
                </a:solidFill>
                <a:latin typeface="Tw Cen MT Condensed Extra Bold"/>
              </a:rPr>
              <a:t>Growth and profitability:</a:t>
            </a:r>
            <a:endParaRPr lang="en-IN" dirty="0">
              <a:solidFill>
                <a:srgbClr val="3366CC"/>
              </a:solidFill>
            </a:endParaRPr>
          </a:p>
          <a:p>
            <a:r>
              <a:rPr lang="en-IN" sz="2400" dirty="0">
                <a:solidFill>
                  <a:schemeClr val="bg1">
                    <a:lumMod val="85000"/>
                  </a:schemeClr>
                </a:solidFill>
                <a:latin typeface="Tw Cen MT Condensed Extra Bold"/>
                <a:ea typeface="+mn-lt"/>
                <a:cs typeface="+mn-lt"/>
              </a:rPr>
              <a:t>The company is currently an approximately ₹1000 crore company </a:t>
            </a:r>
            <a:r>
              <a:rPr lang="en-IN" sz="2400" baseline="30000" dirty="0">
                <a:solidFill>
                  <a:schemeClr val="bg1">
                    <a:lumMod val="85000"/>
                  </a:schemeClr>
                </a:solidFill>
                <a:latin typeface="Tw Cen MT Condensed Extra Bold"/>
                <a:ea typeface="+mn-lt"/>
                <a:cs typeface="+mn-lt"/>
                <a:hlinkClick r:id="rId2">
                  <a:extLst>
                    <a:ext uri="{A12FA001-AC4F-418D-AE19-62706E023703}">
                      <ahyp:hlinkClr xmlns:ahyp="http://schemas.microsoft.com/office/drawing/2018/hyperlinkcolor" val="tx"/>
                    </a:ext>
                  </a:extLst>
                </a:hlinkClick>
              </a:rPr>
              <a:t>[3]</a:t>
            </a:r>
            <a:r>
              <a:rPr lang="en-IN" sz="2400" dirty="0">
                <a:solidFill>
                  <a:schemeClr val="bg1">
                    <a:lumMod val="85000"/>
                  </a:schemeClr>
                </a:solidFill>
                <a:latin typeface="Tw Cen MT Condensed Extra Bold"/>
                <a:ea typeface="+mn-lt"/>
                <a:cs typeface="+mn-lt"/>
              </a:rPr>
              <a:t> which is growing at a CAGR of 13%. The company has been listed as a Fortune Next 500 (India's Top Midsize) company for 2016.</a:t>
            </a:r>
            <a:endParaRPr lang="en-IN" sz="2400" dirty="0">
              <a:solidFill>
                <a:schemeClr val="bg1">
                  <a:lumMod val="85000"/>
                </a:schemeClr>
              </a:solidFill>
              <a:latin typeface="Tw Cen MT Condensed Extra Bold"/>
            </a:endParaRPr>
          </a:p>
          <a:p>
            <a:r>
              <a:rPr lang="en-IN" b="1" u="sng" dirty="0">
                <a:solidFill>
                  <a:srgbClr val="FFFF00"/>
                </a:solidFill>
              </a:rPr>
              <a:t>Business:</a:t>
            </a:r>
          </a:p>
          <a:p>
            <a:r>
              <a:rPr lang="en-IN" sz="2000" dirty="0">
                <a:solidFill>
                  <a:schemeClr val="bg1">
                    <a:lumMod val="85000"/>
                  </a:schemeClr>
                </a:solidFill>
                <a:latin typeface="Tw Cen MT Condensed Extra Bold"/>
                <a:ea typeface="+mn-lt"/>
                <a:cs typeface="+mn-lt"/>
              </a:rPr>
              <a:t>In 2011, MTR launched a sub-brand called </a:t>
            </a:r>
            <a:r>
              <a:rPr lang="en-IN" sz="2000" b="1" dirty="0">
                <a:solidFill>
                  <a:schemeClr val="bg1">
                    <a:lumMod val="85000"/>
                  </a:schemeClr>
                </a:solidFill>
                <a:latin typeface="Tw Cen MT Condensed Extra Bold"/>
                <a:ea typeface="+mn-lt"/>
                <a:cs typeface="+mn-lt"/>
              </a:rPr>
              <a:t>MTR Snack Up</a:t>
            </a:r>
            <a:r>
              <a:rPr lang="en-IN" sz="2000" dirty="0">
                <a:solidFill>
                  <a:schemeClr val="bg1">
                    <a:lumMod val="85000"/>
                  </a:schemeClr>
                </a:solidFill>
                <a:latin typeface="Tw Cen MT Condensed Extra Bold"/>
                <a:ea typeface="+mn-lt"/>
                <a:cs typeface="+mn-lt"/>
              </a:rPr>
              <a:t> with a range of traditional South Indian snacks like Khara </a:t>
            </a:r>
            <a:r>
              <a:rPr lang="en-IN" sz="2000" dirty="0" err="1">
                <a:solidFill>
                  <a:schemeClr val="bg1">
                    <a:lumMod val="85000"/>
                  </a:schemeClr>
                </a:solidFill>
                <a:latin typeface="Tw Cen MT Condensed Extra Bold"/>
                <a:ea typeface="+mn-lt"/>
                <a:cs typeface="+mn-lt"/>
              </a:rPr>
              <a:t>Boondi</a:t>
            </a:r>
            <a:r>
              <a:rPr lang="en-IN" sz="2000" dirty="0">
                <a:solidFill>
                  <a:schemeClr val="bg1">
                    <a:lumMod val="85000"/>
                  </a:schemeClr>
                </a:solidFill>
                <a:latin typeface="Tw Cen MT Condensed Extra Bold"/>
                <a:ea typeface="+mn-lt"/>
                <a:cs typeface="+mn-lt"/>
              </a:rPr>
              <a:t> and Benne Murukku.</a:t>
            </a:r>
            <a:r>
              <a:rPr lang="en-IN" sz="2000" baseline="30000" dirty="0">
                <a:solidFill>
                  <a:schemeClr val="bg1">
                    <a:lumMod val="85000"/>
                  </a:schemeClr>
                </a:solidFill>
                <a:latin typeface="Tw Cen MT Condensed Extra Bold"/>
                <a:ea typeface="+mn-lt"/>
                <a:cs typeface="+mn-lt"/>
                <a:hlinkClick r:id="rId3">
                  <a:extLst>
                    <a:ext uri="{A12FA001-AC4F-418D-AE19-62706E023703}">
                      <ahyp:hlinkClr xmlns:ahyp="http://schemas.microsoft.com/office/drawing/2018/hyperlinkcolor" val="tx"/>
                    </a:ext>
                  </a:extLst>
                </a:hlinkClick>
              </a:rPr>
              <a:t>[4]</a:t>
            </a:r>
            <a:endParaRPr lang="en-IN" sz="2000" dirty="0">
              <a:solidFill>
                <a:schemeClr val="bg1">
                  <a:lumMod val="85000"/>
                </a:schemeClr>
              </a:solidFill>
              <a:latin typeface="Tw Cen MT Condensed Extra Bold"/>
              <a:hlinkClick r:id="rId3">
                <a:extLst>
                  <a:ext uri="{A12FA001-AC4F-418D-AE19-62706E023703}">
                    <ahyp:hlinkClr xmlns:ahyp="http://schemas.microsoft.com/office/drawing/2018/hyperlinkcolor" val="tx"/>
                  </a:ext>
                </a:extLst>
              </a:hlinkClick>
            </a:endParaRPr>
          </a:p>
          <a:p>
            <a:r>
              <a:rPr lang="en-IN" sz="2000" dirty="0">
                <a:solidFill>
                  <a:schemeClr val="bg1">
                    <a:lumMod val="85000"/>
                  </a:schemeClr>
                </a:solidFill>
                <a:latin typeface="Tw Cen MT Condensed Extra Bold"/>
                <a:ea typeface="+mn-lt"/>
                <a:cs typeface="+mn-lt"/>
              </a:rPr>
              <a:t>In 2017, MTR launched a new brand called </a:t>
            </a:r>
            <a:r>
              <a:rPr lang="en-IN" sz="2000" b="1" dirty="0">
                <a:solidFill>
                  <a:schemeClr val="bg1">
                    <a:lumMod val="85000"/>
                  </a:schemeClr>
                </a:solidFill>
                <a:latin typeface="Tw Cen MT Condensed Extra Bold"/>
                <a:ea typeface="+mn-lt"/>
                <a:cs typeface="+mn-lt"/>
              </a:rPr>
              <a:t>Laban</a:t>
            </a:r>
            <a:r>
              <a:rPr lang="en-IN" sz="2000" dirty="0">
                <a:solidFill>
                  <a:schemeClr val="bg1">
                    <a:lumMod val="85000"/>
                  </a:schemeClr>
                </a:solidFill>
                <a:latin typeface="Tw Cen MT Condensed Extra Bold"/>
                <a:ea typeface="+mn-lt"/>
                <a:cs typeface="+mn-lt"/>
              </a:rPr>
              <a:t>.</a:t>
            </a:r>
            <a:r>
              <a:rPr lang="en-IN" sz="2000" baseline="30000" dirty="0">
                <a:solidFill>
                  <a:schemeClr val="bg1">
                    <a:lumMod val="85000"/>
                  </a:schemeClr>
                </a:solidFill>
                <a:latin typeface="Tw Cen MT Condensed Extra Bold"/>
                <a:ea typeface="+mn-lt"/>
                <a:cs typeface="+mn-lt"/>
                <a:hlinkClick r:id="rId4">
                  <a:extLst>
                    <a:ext uri="{A12FA001-AC4F-418D-AE19-62706E023703}">
                      <ahyp:hlinkClr xmlns:ahyp="http://schemas.microsoft.com/office/drawing/2018/hyperlinkcolor" val="tx"/>
                    </a:ext>
                  </a:extLst>
                </a:hlinkClick>
              </a:rPr>
              <a:t>[5]</a:t>
            </a:r>
            <a:endParaRPr lang="en-IN" sz="2000" dirty="0">
              <a:solidFill>
                <a:schemeClr val="bg1">
                  <a:lumMod val="85000"/>
                </a:schemeClr>
              </a:solidFill>
              <a:latin typeface="Tw Cen MT Condensed Extra Bold"/>
              <a:hlinkClick r:id="rId4">
                <a:extLst>
                  <a:ext uri="{A12FA001-AC4F-418D-AE19-62706E023703}">
                    <ahyp:hlinkClr xmlns:ahyp="http://schemas.microsoft.com/office/drawing/2018/hyperlinkcolor" val="tx"/>
                  </a:ext>
                </a:extLst>
              </a:hlinkClick>
            </a:endParaRPr>
          </a:p>
          <a:p>
            <a:endParaRPr lang="en-IN" sz="2000" dirty="0">
              <a:solidFill>
                <a:schemeClr val="bg1">
                  <a:lumMod val="85000"/>
                </a:schemeClr>
              </a:solidFill>
              <a:latin typeface="Tw Cen MT Condensed Extra Bold"/>
            </a:endParaRPr>
          </a:p>
        </p:txBody>
      </p:sp>
      <p:sp>
        <p:nvSpPr>
          <p:cNvPr id="9" name="Title 3">
            <a:extLst>
              <a:ext uri="{FF2B5EF4-FFF2-40B4-BE49-F238E27FC236}">
                <a16:creationId xmlns:a16="http://schemas.microsoft.com/office/drawing/2014/main" id="{60511423-87CF-9506-FFE8-ECA9DFDD89BE}"/>
              </a:ext>
            </a:extLst>
          </p:cNvPr>
          <p:cNvSpPr txBox="1">
            <a:spLocks/>
          </p:cNvSpPr>
          <p:nvPr/>
        </p:nvSpPr>
        <p:spPr>
          <a:xfrm>
            <a:off x="1023938" y="636759"/>
            <a:ext cx="9652227" cy="1274195"/>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775186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F0E6-3F68-DD34-468C-31C308812B20}"/>
              </a:ext>
            </a:extLst>
          </p:cNvPr>
          <p:cNvSpPr>
            <a:spLocks noGrp="1"/>
          </p:cNvSpPr>
          <p:nvPr>
            <p:ph type="title"/>
          </p:nvPr>
        </p:nvSpPr>
        <p:spPr/>
        <p:txBody>
          <a:bodyPr/>
          <a:lstStyle/>
          <a:p>
            <a:r>
              <a:rPr lang="en-IN" dirty="0">
                <a:solidFill>
                  <a:srgbClr val="FFFF00"/>
                </a:solidFill>
                <a:latin typeface="Tw Cen MT Condensed Extra Bold"/>
              </a:rPr>
              <a:t>FOMAT 2:</a:t>
            </a:r>
          </a:p>
        </p:txBody>
      </p:sp>
      <p:pic>
        <p:nvPicPr>
          <p:cNvPr id="5" name="Content Placeholder 4">
            <a:extLst>
              <a:ext uri="{FF2B5EF4-FFF2-40B4-BE49-F238E27FC236}">
                <a16:creationId xmlns:a16="http://schemas.microsoft.com/office/drawing/2014/main" id="{41756011-F750-4502-6856-5D492352C4C4}"/>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20017" t="11843" r="19659" b="9732"/>
          <a:stretch/>
        </p:blipFill>
        <p:spPr>
          <a:xfrm>
            <a:off x="2153920" y="2418080"/>
            <a:ext cx="7548880" cy="4097198"/>
          </a:xfrm>
        </p:spPr>
      </p:pic>
    </p:spTree>
    <p:extLst>
      <p:ext uri="{BB962C8B-B14F-4D97-AF65-F5344CB8AC3E}">
        <p14:creationId xmlns:p14="http://schemas.microsoft.com/office/powerpoint/2010/main" val="649302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F3890-77CE-F1B9-939C-E82BB76BE022}"/>
              </a:ext>
            </a:extLst>
          </p:cNvPr>
          <p:cNvSpPr txBox="1">
            <a:spLocks noGrp="1"/>
          </p:cNvSpPr>
          <p:nvPr>
            <p:ph type="title"/>
          </p:nvPr>
        </p:nvSpPr>
        <p:spPr>
          <a:xfrm>
            <a:off x="1023938" y="550258"/>
            <a:ext cx="9720262" cy="1569660"/>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br>
              <a:rPr lang="en-US" sz="2400" u="sng" dirty="0">
                <a:solidFill>
                  <a:srgbClr val="434343"/>
                </a:solidFill>
                <a:latin typeface="Tw Cen MT Condensed Extra Bold"/>
                <a:ea typeface="+mj-lt"/>
                <a:cs typeface="+mj-lt"/>
              </a:rPr>
            </a:br>
            <a:r>
              <a:rPr lang="en-US" sz="2400" b="1" u="sng" dirty="0">
                <a:solidFill>
                  <a:schemeClr val="tx1"/>
                </a:solidFill>
                <a:latin typeface="Tw Cen MT Condensed Extra Bold"/>
                <a:ea typeface="+mj-lt"/>
                <a:cs typeface="+mj-lt"/>
              </a:rPr>
              <a:t>INSTAGRAM STORY:</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pic>
        <p:nvPicPr>
          <p:cNvPr id="15" name="Content Placeholder 14">
            <a:extLst>
              <a:ext uri="{FF2B5EF4-FFF2-40B4-BE49-F238E27FC236}">
                <a16:creationId xmlns:a16="http://schemas.microsoft.com/office/drawing/2014/main" id="{0A6B3E9F-4796-5050-FD07-1DC49F266F26}"/>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9829" t="15097" r="40624" b="15086"/>
          <a:stretch/>
        </p:blipFill>
        <p:spPr>
          <a:xfrm>
            <a:off x="952818" y="2211546"/>
            <a:ext cx="2054542" cy="4399280"/>
          </a:xfrm>
        </p:spPr>
      </p:pic>
      <p:pic>
        <p:nvPicPr>
          <p:cNvPr id="19" name="Picture 18">
            <a:extLst>
              <a:ext uri="{FF2B5EF4-FFF2-40B4-BE49-F238E27FC236}">
                <a16:creationId xmlns:a16="http://schemas.microsoft.com/office/drawing/2014/main" id="{C55BA154-667E-26F3-FE26-DA215DD4D5FC}"/>
              </a:ext>
            </a:extLst>
          </p:cNvPr>
          <p:cNvPicPr>
            <a:picLocks noChangeAspect="1"/>
          </p:cNvPicPr>
          <p:nvPr/>
        </p:nvPicPr>
        <p:blipFill rotWithShape="1">
          <a:blip r:embed="rId3">
            <a:extLst>
              <a:ext uri="{28A0092B-C50C-407E-A947-70E740481C1C}">
                <a14:useLocalDpi xmlns:a14="http://schemas.microsoft.com/office/drawing/2010/main" val="0"/>
              </a:ext>
            </a:extLst>
          </a:blip>
          <a:srcRect l="39334" t="16315" r="39500" b="16315"/>
          <a:stretch/>
        </p:blipFill>
        <p:spPr>
          <a:xfrm>
            <a:off x="4114800" y="2211546"/>
            <a:ext cx="2580640" cy="4399280"/>
          </a:xfrm>
          <a:prstGeom prst="rect">
            <a:avLst/>
          </a:prstGeom>
        </p:spPr>
      </p:pic>
      <p:pic>
        <p:nvPicPr>
          <p:cNvPr id="21" name="Picture 20">
            <a:extLst>
              <a:ext uri="{FF2B5EF4-FFF2-40B4-BE49-F238E27FC236}">
                <a16:creationId xmlns:a16="http://schemas.microsoft.com/office/drawing/2014/main" id="{E23C7B1E-54BD-1119-D4E6-8994EEB119AE}"/>
              </a:ext>
            </a:extLst>
          </p:cNvPr>
          <p:cNvPicPr>
            <a:picLocks noChangeAspect="1"/>
          </p:cNvPicPr>
          <p:nvPr/>
        </p:nvPicPr>
        <p:blipFill rotWithShape="1">
          <a:blip r:embed="rId4">
            <a:extLst>
              <a:ext uri="{28A0092B-C50C-407E-A947-70E740481C1C}">
                <a14:useLocalDpi xmlns:a14="http://schemas.microsoft.com/office/drawing/2010/main" val="0"/>
              </a:ext>
            </a:extLst>
          </a:blip>
          <a:srcRect l="40418" t="14679" r="39499" b="15109"/>
          <a:stretch/>
        </p:blipFill>
        <p:spPr>
          <a:xfrm>
            <a:off x="7396480" y="2273112"/>
            <a:ext cx="2448560" cy="4399280"/>
          </a:xfrm>
          <a:prstGeom prst="rect">
            <a:avLst/>
          </a:prstGeom>
        </p:spPr>
      </p:pic>
    </p:spTree>
    <p:extLst>
      <p:ext uri="{BB962C8B-B14F-4D97-AF65-F5344CB8AC3E}">
        <p14:creationId xmlns:p14="http://schemas.microsoft.com/office/powerpoint/2010/main" val="213112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68CE-AF1D-44EC-92E2-7418A441BE8C}"/>
              </a:ext>
            </a:extLst>
          </p:cNvPr>
          <p:cNvSpPr>
            <a:spLocks noGrp="1"/>
          </p:cNvSpPr>
          <p:nvPr>
            <p:ph type="title"/>
          </p:nvPr>
        </p:nvSpPr>
        <p:spPr>
          <a:xfrm>
            <a:off x="1024128" y="585216"/>
            <a:ext cx="3702617" cy="1499616"/>
          </a:xfrm>
          <a:solidFill>
            <a:schemeClr val="bg1">
              <a:alpha val="66000"/>
            </a:schemeClr>
          </a:solidFill>
        </p:spPr>
        <p:txBody>
          <a:bodyPr/>
          <a:lstStyle/>
          <a:p>
            <a:r>
              <a:rPr lang="en-US"/>
              <a:t>Brand logo :</a:t>
            </a:r>
            <a:endParaRPr lang="en-IN"/>
          </a:p>
        </p:txBody>
      </p:sp>
      <p:pic>
        <p:nvPicPr>
          <p:cNvPr id="5" name="Content Placeholder 4">
            <a:extLst>
              <a:ext uri="{FF2B5EF4-FFF2-40B4-BE49-F238E27FC236}">
                <a16:creationId xmlns:a16="http://schemas.microsoft.com/office/drawing/2014/main" id="{EB6BD182-F6D4-4028-8BAE-6DAC0E425F18}"/>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9362" y="2214694"/>
            <a:ext cx="4893276" cy="3481771"/>
          </a:xfrm>
        </p:spPr>
      </p:pic>
    </p:spTree>
    <p:extLst>
      <p:ext uri="{BB962C8B-B14F-4D97-AF65-F5344CB8AC3E}">
        <p14:creationId xmlns:p14="http://schemas.microsoft.com/office/powerpoint/2010/main" val="12423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4403A-5350-1C6B-19FE-DB79ECF4263C}"/>
              </a:ext>
            </a:extLst>
          </p:cNvPr>
          <p:cNvSpPr>
            <a:spLocks noGrp="1"/>
          </p:cNvSpPr>
          <p:nvPr>
            <p:ph sz="quarter" idx="13"/>
          </p:nvPr>
        </p:nvSpPr>
        <p:spPr/>
        <p:txBody>
          <a:bodyPr/>
          <a:lstStyle/>
          <a:p>
            <a:r>
              <a:rPr lang="en-GB" sz="3200" b="1" u="sng" dirty="0">
                <a:solidFill>
                  <a:srgbClr val="FFFF00"/>
                </a:solidFill>
              </a:rPr>
              <a:t>Designs/Video Editing:</a:t>
            </a:r>
          </a:p>
          <a:p>
            <a:pPr>
              <a:buFont typeface="Wingdings" panose="05000000000000000000" pitchFamily="2" charset="2"/>
              <a:buChar char="§"/>
            </a:pPr>
            <a:r>
              <a:rPr lang="en-IN" sz="2400" b="1" dirty="0">
                <a:solidFill>
                  <a:schemeClr val="bg1">
                    <a:lumMod val="85000"/>
                  </a:schemeClr>
                </a:solidFill>
              </a:rPr>
              <a:t>Design tools </a:t>
            </a:r>
            <a:r>
              <a:rPr lang="en-IN" sz="2400" b="1" dirty="0" err="1">
                <a:solidFill>
                  <a:schemeClr val="bg1">
                    <a:lumMod val="85000"/>
                  </a:schemeClr>
                </a:solidFill>
              </a:rPr>
              <a:t>familiasation</a:t>
            </a:r>
            <a:r>
              <a:rPr lang="en-IN" sz="2400" b="1" dirty="0">
                <a:solidFill>
                  <a:schemeClr val="bg1">
                    <a:lumMod val="85000"/>
                  </a:schemeClr>
                </a:solidFill>
              </a:rPr>
              <a:t> (use </a:t>
            </a:r>
            <a:r>
              <a:rPr lang="en-IN" sz="2400" b="1" dirty="0" err="1">
                <a:solidFill>
                  <a:schemeClr val="bg1">
                    <a:lumMod val="85000"/>
                  </a:schemeClr>
                </a:solidFill>
              </a:rPr>
              <a:t>canva</a:t>
            </a:r>
            <a:r>
              <a:rPr lang="en-IN" sz="2400" b="1" dirty="0">
                <a:solidFill>
                  <a:schemeClr val="bg1">
                    <a:lumMod val="85000"/>
                  </a:schemeClr>
                </a:solidFill>
              </a:rPr>
              <a:t> for creating visually appealing graphics )</a:t>
            </a:r>
          </a:p>
          <a:p>
            <a:pPr>
              <a:buFont typeface="Wingdings" panose="05000000000000000000" pitchFamily="2" charset="2"/>
              <a:buChar char="§"/>
            </a:pPr>
            <a:r>
              <a:rPr lang="en-IN" sz="2400" b="1" dirty="0">
                <a:solidFill>
                  <a:schemeClr val="bg1">
                    <a:lumMod val="85000"/>
                  </a:schemeClr>
                </a:solidFill>
              </a:rPr>
              <a:t>Video creation utilize VN or any video editor of your choice to create videos related to the chosen topic .</a:t>
            </a:r>
          </a:p>
          <a:p>
            <a:pPr>
              <a:buFont typeface="Wingdings" panose="05000000000000000000" pitchFamily="2" charset="2"/>
              <a:buChar char="§"/>
            </a:pPr>
            <a:r>
              <a:rPr lang="en-IN" sz="2400" b="1" dirty="0">
                <a:solidFill>
                  <a:schemeClr val="bg1">
                    <a:lumMod val="85000"/>
                  </a:schemeClr>
                </a:solidFill>
              </a:rPr>
              <a:t>Video link :</a:t>
            </a:r>
          </a:p>
          <a:p>
            <a:pPr>
              <a:buFont typeface="Wingdings" panose="05000000000000000000" pitchFamily="2" charset="2"/>
              <a:buChar char="§"/>
            </a:pPr>
            <a:endParaRPr lang="en-IN" sz="2400" b="1" dirty="0">
              <a:solidFill>
                <a:schemeClr val="bg1">
                  <a:lumMod val="85000"/>
                </a:schemeClr>
              </a:solidFill>
            </a:endParaRPr>
          </a:p>
        </p:txBody>
      </p:sp>
      <p:sp>
        <p:nvSpPr>
          <p:cNvPr id="4" name="Title 3">
            <a:extLst>
              <a:ext uri="{FF2B5EF4-FFF2-40B4-BE49-F238E27FC236}">
                <a16:creationId xmlns:a16="http://schemas.microsoft.com/office/drawing/2014/main" id="{A7462A8D-2FE0-F0BD-6397-B42EA3E384D9}"/>
              </a:ext>
            </a:extLst>
          </p:cNvPr>
          <p:cNvSpPr txBox="1">
            <a:spLocks noGrp="1"/>
          </p:cNvSpPr>
          <p:nvPr>
            <p:ph type="title"/>
          </p:nvPr>
        </p:nvSpPr>
        <p:spPr>
          <a:xfrm>
            <a:off x="1036320" y="697990"/>
            <a:ext cx="9707880" cy="1274195"/>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82955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B5EEEF-0800-CE7A-0B91-90F5AD44F27D}"/>
              </a:ext>
            </a:extLst>
          </p:cNvPr>
          <p:cNvSpPr>
            <a:spLocks noGrp="1"/>
          </p:cNvSpPr>
          <p:nvPr>
            <p:ph sz="quarter" idx="13"/>
          </p:nvPr>
        </p:nvSpPr>
        <p:spPr/>
        <p:txBody>
          <a:bodyPr/>
          <a:lstStyle/>
          <a:p>
            <a:pPr marL="0" lvl="0" indent="0" algn="l" rtl="0">
              <a:lnSpc>
                <a:spcPct val="115000"/>
              </a:lnSpc>
              <a:spcBef>
                <a:spcPts val="0"/>
              </a:spcBef>
              <a:spcAft>
                <a:spcPts val="0"/>
              </a:spcAft>
              <a:buNone/>
            </a:pPr>
            <a:r>
              <a:rPr lang="en-GB" sz="3200" b="1" u="sng" dirty="0">
                <a:solidFill>
                  <a:srgbClr val="FFFF00"/>
                </a:solidFill>
              </a:rPr>
              <a:t>Social Media Ad </a:t>
            </a:r>
            <a:r>
              <a:rPr lang="en-GB" sz="3200" b="1" u="sng" dirty="0" err="1">
                <a:solidFill>
                  <a:srgbClr val="FFFF00"/>
                </a:solidFill>
              </a:rPr>
              <a:t>Campaign:</a:t>
            </a:r>
            <a:r>
              <a:rPr lang="en-GB" sz="2400" b="1" dirty="0" err="1">
                <a:solidFill>
                  <a:srgbClr val="434343"/>
                </a:solidFill>
              </a:rPr>
              <a:t>ns</a:t>
            </a:r>
            <a:endParaRPr lang="en-GB" sz="2400" b="1" dirty="0">
              <a:solidFill>
                <a:srgbClr val="434343"/>
              </a:solidFill>
            </a:endParaRPr>
          </a:p>
          <a:p>
            <a:pPr marL="0" lvl="0" indent="0" algn="l" rtl="0">
              <a:spcBef>
                <a:spcPts val="0"/>
              </a:spcBef>
              <a:spcAft>
                <a:spcPts val="0"/>
              </a:spcAft>
              <a:buNone/>
            </a:pPr>
            <a:endParaRPr lang="en-GB" sz="2000" dirty="0"/>
          </a:p>
          <a:p>
            <a:pPr marL="457200" lvl="0" indent="0" algn="l" rtl="0">
              <a:spcBef>
                <a:spcPts val="0"/>
              </a:spcBef>
              <a:spcAft>
                <a:spcPts val="0"/>
              </a:spcAft>
              <a:buNone/>
            </a:pPr>
            <a:r>
              <a:rPr lang="en-US" b="1" dirty="0">
                <a:solidFill>
                  <a:srgbClr val="FFFF00"/>
                </a:solidFill>
              </a:rPr>
              <a:t>Ad Campaigns over Social Media:</a:t>
            </a:r>
          </a:p>
          <a:p>
            <a:pPr marL="457200" lvl="0" indent="0" algn="l" rtl="0">
              <a:spcBef>
                <a:spcPts val="0"/>
              </a:spcBef>
              <a:spcAft>
                <a:spcPts val="0"/>
              </a:spcAft>
              <a:buNone/>
            </a:pPr>
            <a:endParaRPr lang="en-US" b="1" dirty="0"/>
          </a:p>
          <a:p>
            <a:pPr marL="457200" lvl="0" indent="0" algn="l" rtl="0">
              <a:spcBef>
                <a:spcPts val="0"/>
              </a:spcBef>
              <a:spcAft>
                <a:spcPts val="0"/>
              </a:spcAft>
              <a:buNone/>
            </a:pPr>
            <a:r>
              <a:rPr lang="en-US" b="1" dirty="0">
                <a:solidFill>
                  <a:schemeClr val="bg1">
                    <a:lumMod val="85000"/>
                  </a:schemeClr>
                </a:solidFill>
              </a:rPr>
              <a:t>Come up with 3 ad campaigns each covering one of the mentioned goals: brand awareness, driving website traffic, or generating leads </a:t>
            </a:r>
          </a:p>
          <a:p>
            <a:pPr marL="0" lvl="0" indent="0" algn="l" rtl="0">
              <a:spcBef>
                <a:spcPts val="0"/>
              </a:spcBef>
              <a:spcAft>
                <a:spcPts val="0"/>
              </a:spcAft>
              <a:buNone/>
            </a:pPr>
            <a:endParaRPr lang="en-US" dirty="0"/>
          </a:p>
          <a:p>
            <a:endParaRPr lang="en-IN" b="1" dirty="0">
              <a:solidFill>
                <a:schemeClr val="bg1">
                  <a:lumMod val="85000"/>
                </a:schemeClr>
              </a:solidFill>
            </a:endParaRPr>
          </a:p>
        </p:txBody>
      </p:sp>
      <p:sp>
        <p:nvSpPr>
          <p:cNvPr id="4" name="Title 3">
            <a:extLst>
              <a:ext uri="{FF2B5EF4-FFF2-40B4-BE49-F238E27FC236}">
                <a16:creationId xmlns:a16="http://schemas.microsoft.com/office/drawing/2014/main" id="{7C089F91-D767-FB4F-E796-BE904060D976}"/>
              </a:ext>
            </a:extLst>
          </p:cNvPr>
          <p:cNvSpPr txBox="1">
            <a:spLocks noGrp="1"/>
          </p:cNvSpPr>
          <p:nvPr>
            <p:ph type="title"/>
          </p:nvPr>
        </p:nvSpPr>
        <p:spPr>
          <a:xfrm>
            <a:off x="1026160" y="697990"/>
            <a:ext cx="9718040" cy="1274195"/>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1343908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E4D68-DE26-9852-23CF-8C410DD1E53D}"/>
              </a:ext>
            </a:extLst>
          </p:cNvPr>
          <p:cNvSpPr>
            <a:spLocks noGrp="1"/>
          </p:cNvSpPr>
          <p:nvPr>
            <p:ph sz="quarter" idx="13"/>
          </p:nvPr>
        </p:nvSpPr>
        <p:spPr/>
        <p:txBody>
          <a:bodyPr/>
          <a:lstStyle/>
          <a:p>
            <a:pPr marL="457200" lvl="0" indent="0" algn="l" rtl="0">
              <a:spcBef>
                <a:spcPts val="0"/>
              </a:spcBef>
              <a:spcAft>
                <a:spcPts val="0"/>
              </a:spcAft>
              <a:buNone/>
            </a:pPr>
            <a:r>
              <a:rPr lang="en-US" sz="2400" b="1" u="sng" dirty="0">
                <a:solidFill>
                  <a:srgbClr val="FFFF00"/>
                </a:solidFill>
              </a:rPr>
              <a:t>For every campaign clearly define:</a:t>
            </a:r>
          </a:p>
          <a:p>
            <a:pPr marL="457200" lvl="0" indent="0" algn="l" rtl="0">
              <a:spcBef>
                <a:spcPts val="0"/>
              </a:spcBef>
              <a:spcAft>
                <a:spcPts val="0"/>
              </a:spcAft>
              <a:buNone/>
            </a:pPr>
            <a:endParaRPr lang="en-US" sz="2400" b="1" u="sng" dirty="0">
              <a:solidFill>
                <a:srgbClr val="FFFF00"/>
              </a:solidFill>
            </a:endParaRPr>
          </a:p>
          <a:p>
            <a:pPr marL="457200" lvl="0" indent="-317500" algn="l" rtl="0">
              <a:spcBef>
                <a:spcPts val="0"/>
              </a:spcBef>
              <a:spcAft>
                <a:spcPts val="0"/>
              </a:spcAft>
              <a:buSzPts val="1400"/>
              <a:buChar char="●"/>
            </a:pPr>
            <a:r>
              <a:rPr lang="en-US" sz="2400" b="1" u="sng" dirty="0">
                <a:solidFill>
                  <a:srgbClr val="FFFF00"/>
                </a:solidFill>
              </a:rPr>
              <a:t>Advertising Goals:</a:t>
            </a:r>
            <a:r>
              <a:rPr lang="en-US" sz="2400" b="1" dirty="0">
                <a:solidFill>
                  <a:schemeClr val="bg1">
                    <a:lumMod val="85000"/>
                  </a:schemeClr>
                </a:solidFill>
              </a:rPr>
              <a:t> increasing brand awareness, driving website traffic, or generating leads.</a:t>
            </a:r>
          </a:p>
          <a:p>
            <a:pPr marL="457200" lvl="0" indent="-317500" algn="l" rtl="0">
              <a:spcBef>
                <a:spcPts val="0"/>
              </a:spcBef>
              <a:spcAft>
                <a:spcPts val="0"/>
              </a:spcAft>
              <a:buSzPts val="1400"/>
              <a:buChar char="●"/>
            </a:pPr>
            <a:r>
              <a:rPr lang="en-US" sz="2400" b="1" u="sng" dirty="0">
                <a:solidFill>
                  <a:srgbClr val="FFFF00"/>
                </a:solidFill>
              </a:rPr>
              <a:t>Audience Targeting:</a:t>
            </a:r>
            <a:r>
              <a:rPr lang="en-US" sz="2400" b="1" dirty="0">
                <a:solidFill>
                  <a:schemeClr val="bg1">
                    <a:lumMod val="85000"/>
                  </a:schemeClr>
                </a:solidFill>
              </a:rPr>
              <a:t> Define the target audience for the ad campaigns based on demographics, interests, and behavior.</a:t>
            </a:r>
          </a:p>
          <a:p>
            <a:pPr marL="457200" lvl="0" indent="-317500" algn="l" rtl="0">
              <a:spcBef>
                <a:spcPts val="0"/>
              </a:spcBef>
              <a:spcAft>
                <a:spcPts val="0"/>
              </a:spcAft>
              <a:buSzPts val="1400"/>
              <a:buChar char="●"/>
            </a:pPr>
            <a:r>
              <a:rPr lang="en-US" sz="2400" b="1" u="sng" dirty="0">
                <a:solidFill>
                  <a:srgbClr val="FFFF00"/>
                </a:solidFill>
              </a:rPr>
              <a:t>Ad Creation:</a:t>
            </a:r>
            <a:r>
              <a:rPr lang="en-US" sz="2400" b="1" dirty="0">
                <a:solidFill>
                  <a:schemeClr val="bg1">
                    <a:lumMod val="85000"/>
                  </a:schemeClr>
                </a:solidFill>
              </a:rPr>
              <a:t> Create visually appealing ad creatives, compelling ad copy and relevant call-to-action.</a:t>
            </a:r>
          </a:p>
          <a:p>
            <a:endParaRPr lang="en-IN" dirty="0"/>
          </a:p>
        </p:txBody>
      </p:sp>
      <p:sp>
        <p:nvSpPr>
          <p:cNvPr id="4" name="Title 3">
            <a:extLst>
              <a:ext uri="{FF2B5EF4-FFF2-40B4-BE49-F238E27FC236}">
                <a16:creationId xmlns:a16="http://schemas.microsoft.com/office/drawing/2014/main" id="{A67AE2DD-74FA-44B2-E0ED-CD2526B1C590}"/>
              </a:ext>
            </a:extLst>
          </p:cNvPr>
          <p:cNvSpPr txBox="1">
            <a:spLocks noGrp="1"/>
          </p:cNvSpPr>
          <p:nvPr>
            <p:ph type="title"/>
          </p:nvPr>
        </p:nvSpPr>
        <p:spPr>
          <a:xfrm>
            <a:off x="1066800" y="697990"/>
            <a:ext cx="9677400" cy="1274195"/>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196931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EFAD2-5158-948C-47C0-D47DCE9B8961}"/>
              </a:ext>
            </a:extLst>
          </p:cNvPr>
          <p:cNvSpPr txBox="1">
            <a:spLocks noGrp="1"/>
          </p:cNvSpPr>
          <p:nvPr>
            <p:ph type="title"/>
          </p:nvPr>
        </p:nvSpPr>
        <p:spPr>
          <a:xfrm>
            <a:off x="1026160" y="697990"/>
            <a:ext cx="9718040" cy="1274195"/>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
        <p:nvSpPr>
          <p:cNvPr id="10" name="Content Placeholder 9">
            <a:extLst>
              <a:ext uri="{FF2B5EF4-FFF2-40B4-BE49-F238E27FC236}">
                <a16:creationId xmlns:a16="http://schemas.microsoft.com/office/drawing/2014/main" id="{A5070C97-2A37-B361-8BE2-CCCA166660D5}"/>
              </a:ext>
            </a:extLst>
          </p:cNvPr>
          <p:cNvSpPr>
            <a:spLocks noGrp="1"/>
          </p:cNvSpPr>
          <p:nvPr>
            <p:ph sz="quarter" idx="13"/>
          </p:nvPr>
        </p:nvSpPr>
        <p:spPr/>
        <p:txBody>
          <a:bodyPr>
            <a:normAutofit/>
          </a:bodyPr>
          <a:lstStyle/>
          <a:p>
            <a:pPr marL="0" lvl="0" indent="0" algn="l" rtl="0">
              <a:lnSpc>
                <a:spcPct val="115000"/>
              </a:lnSpc>
              <a:spcBef>
                <a:spcPts val="0"/>
              </a:spcBef>
              <a:spcAft>
                <a:spcPts val="0"/>
              </a:spcAft>
              <a:buNone/>
            </a:pPr>
            <a:r>
              <a:rPr lang="en-GB" sz="2800" b="1" u="sng" dirty="0">
                <a:solidFill>
                  <a:srgbClr val="FFFF00"/>
                </a:solidFill>
              </a:rPr>
              <a:t>Email Ad Campaigns</a:t>
            </a:r>
          </a:p>
          <a:p>
            <a:pPr marL="0" lvl="0" indent="0" algn="l" rtl="0">
              <a:spcBef>
                <a:spcPts val="0"/>
              </a:spcBef>
              <a:spcAft>
                <a:spcPts val="0"/>
              </a:spcAft>
              <a:buNone/>
            </a:pPr>
            <a:endParaRPr lang="en-GB" sz="2800" b="1" u="sng" dirty="0">
              <a:solidFill>
                <a:srgbClr val="FFFF00"/>
              </a:solidFill>
            </a:endParaRPr>
          </a:p>
          <a:p>
            <a:pPr marL="457200" lvl="0" indent="0" algn="l" rtl="0">
              <a:spcBef>
                <a:spcPts val="0"/>
              </a:spcBef>
              <a:spcAft>
                <a:spcPts val="0"/>
              </a:spcAft>
              <a:buNone/>
            </a:pPr>
            <a:r>
              <a:rPr lang="en-US" sz="2800" b="1" dirty="0">
                <a:solidFill>
                  <a:schemeClr val="bg1">
                    <a:lumMod val="85000"/>
                  </a:schemeClr>
                </a:solidFill>
              </a:rPr>
              <a:t>Ad Campaigns for email marketing:</a:t>
            </a:r>
          </a:p>
          <a:p>
            <a:pPr marL="457200" lvl="0" indent="0" algn="l" rtl="0">
              <a:spcBef>
                <a:spcPts val="0"/>
              </a:spcBef>
              <a:spcAft>
                <a:spcPts val="0"/>
              </a:spcAft>
              <a:buNone/>
            </a:pPr>
            <a:endParaRPr lang="en-US" sz="2800" b="1" dirty="0">
              <a:solidFill>
                <a:schemeClr val="bg1">
                  <a:lumMod val="85000"/>
                </a:schemeClr>
              </a:solidFill>
            </a:endParaRPr>
          </a:p>
          <a:p>
            <a:pPr marL="457200" lvl="0" indent="0" algn="l" rtl="0">
              <a:spcBef>
                <a:spcPts val="0"/>
              </a:spcBef>
              <a:spcAft>
                <a:spcPts val="0"/>
              </a:spcAft>
              <a:buNone/>
            </a:pPr>
            <a:r>
              <a:rPr lang="en-US" sz="2800" b="1" dirty="0">
                <a:solidFill>
                  <a:schemeClr val="bg1">
                    <a:lumMod val="85000"/>
                  </a:schemeClr>
                </a:solidFill>
              </a:rPr>
              <a:t>Come up with 2 email ad campaigns with the mentioned goals: brand awareness &amp; generating leads </a:t>
            </a:r>
          </a:p>
          <a:p>
            <a:endParaRPr lang="en-IN" sz="2800" b="1" u="sng" dirty="0">
              <a:solidFill>
                <a:schemeClr val="bg1">
                  <a:lumMod val="85000"/>
                </a:schemeClr>
              </a:solidFill>
            </a:endParaRPr>
          </a:p>
        </p:txBody>
      </p:sp>
    </p:spTree>
    <p:extLst>
      <p:ext uri="{BB962C8B-B14F-4D97-AF65-F5344CB8AC3E}">
        <p14:creationId xmlns:p14="http://schemas.microsoft.com/office/powerpoint/2010/main" val="249879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95733-2F0C-843D-5016-F8D032CD2F33}"/>
              </a:ext>
            </a:extLst>
          </p:cNvPr>
          <p:cNvSpPr>
            <a:spLocks noGrp="1"/>
          </p:cNvSpPr>
          <p:nvPr>
            <p:ph sz="quarter" idx="13"/>
          </p:nvPr>
        </p:nvSpPr>
        <p:spPr/>
        <p:txBody>
          <a:bodyPr>
            <a:normAutofit/>
          </a:bodyPr>
          <a:lstStyle/>
          <a:p>
            <a:r>
              <a:rPr lang="en-US" sz="2400" b="1" dirty="0">
                <a:solidFill>
                  <a:schemeClr val="bg1">
                    <a:lumMod val="85000"/>
                  </a:schemeClr>
                </a:solidFill>
              </a:rPr>
              <a:t>(insert emailer image)</a:t>
            </a:r>
            <a:endParaRPr lang="en-IN" sz="2400" b="1" dirty="0">
              <a:solidFill>
                <a:schemeClr val="bg1">
                  <a:lumMod val="85000"/>
                </a:schemeClr>
              </a:solidFill>
            </a:endParaRPr>
          </a:p>
        </p:txBody>
      </p:sp>
      <p:sp>
        <p:nvSpPr>
          <p:cNvPr id="4" name="Title 3">
            <a:extLst>
              <a:ext uri="{FF2B5EF4-FFF2-40B4-BE49-F238E27FC236}">
                <a16:creationId xmlns:a16="http://schemas.microsoft.com/office/drawing/2014/main" id="{B434E370-F53F-B229-52E9-7BC29538F0B8}"/>
              </a:ext>
            </a:extLst>
          </p:cNvPr>
          <p:cNvSpPr txBox="1">
            <a:spLocks noGrp="1"/>
          </p:cNvSpPr>
          <p:nvPr>
            <p:ph type="title"/>
          </p:nvPr>
        </p:nvSpPr>
        <p:spPr>
          <a:xfrm>
            <a:off x="894080" y="725169"/>
            <a:ext cx="9890760" cy="683264"/>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Email Ad Campaign 1- Brand Awareness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231571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995C-BA28-1AF4-80B9-F77D1301AF65}"/>
              </a:ext>
            </a:extLst>
          </p:cNvPr>
          <p:cNvSpPr>
            <a:spLocks noGrp="1"/>
          </p:cNvSpPr>
          <p:nvPr>
            <p:ph sz="quarter" idx="13"/>
          </p:nvPr>
        </p:nvSpPr>
        <p:spPr/>
        <p:txBody>
          <a:bodyPr/>
          <a:lstStyle/>
          <a:p>
            <a:r>
              <a:rPr lang="en-US" b="1" dirty="0">
                <a:solidFill>
                  <a:schemeClr val="bg1">
                    <a:lumMod val="85000"/>
                  </a:schemeClr>
                </a:solidFill>
              </a:rPr>
              <a:t>(insert emailer image)</a:t>
            </a:r>
            <a:endParaRPr lang="en-IN" b="1" dirty="0">
              <a:solidFill>
                <a:schemeClr val="bg1">
                  <a:lumMod val="85000"/>
                </a:schemeClr>
              </a:solidFill>
            </a:endParaRPr>
          </a:p>
        </p:txBody>
      </p:sp>
      <p:sp>
        <p:nvSpPr>
          <p:cNvPr id="4" name="Title 3">
            <a:extLst>
              <a:ext uri="{FF2B5EF4-FFF2-40B4-BE49-F238E27FC236}">
                <a16:creationId xmlns:a16="http://schemas.microsoft.com/office/drawing/2014/main" id="{E856F33D-294A-50C0-82BE-6746A5D217D3}"/>
              </a:ext>
            </a:extLst>
          </p:cNvPr>
          <p:cNvSpPr txBox="1">
            <a:spLocks noGrp="1"/>
          </p:cNvSpPr>
          <p:nvPr>
            <p:ph type="title"/>
          </p:nvPr>
        </p:nvSpPr>
        <p:spPr>
          <a:xfrm>
            <a:off x="1023938" y="845724"/>
            <a:ext cx="9720262" cy="978729"/>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Email Ad Campaign 2- Lead Generation </a:t>
            </a:r>
            <a:br>
              <a:rPr lang="en-US" sz="2400" u="sng" dirty="0">
                <a:solidFill>
                  <a:srgbClr val="434343"/>
                </a:solidFill>
                <a:latin typeface="Tw Cen MT Condensed Extra Bold"/>
                <a:ea typeface="+mj-lt"/>
                <a:cs typeface="+mj-lt"/>
              </a:rPr>
            </a:b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133316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BFE411-B42B-ECE9-E17B-237EC03F017C}"/>
              </a:ext>
            </a:extLst>
          </p:cNvPr>
          <p:cNvSpPr>
            <a:spLocks noGrp="1"/>
          </p:cNvSpPr>
          <p:nvPr>
            <p:ph sz="quarter" idx="13"/>
          </p:nvPr>
        </p:nvSpPr>
        <p:spPr/>
        <p:txBody>
          <a:bodyPr/>
          <a:lstStyle/>
          <a:p>
            <a:r>
              <a:rPr lang="en-US" sz="2800" b="1" dirty="0">
                <a:solidFill>
                  <a:schemeClr val="bg1">
                    <a:lumMod val="85000"/>
                  </a:schemeClr>
                </a:solidFill>
              </a:rPr>
              <a:t>Reflect on the content creation and curation process, discussing the challenges faced and lessons learned.</a:t>
            </a:r>
          </a:p>
          <a:p>
            <a:endParaRPr lang="en-IN" b="1" dirty="0">
              <a:solidFill>
                <a:schemeClr val="bg1">
                  <a:lumMod val="85000"/>
                </a:schemeClr>
              </a:solidFill>
            </a:endParaRPr>
          </a:p>
        </p:txBody>
      </p:sp>
      <p:sp>
        <p:nvSpPr>
          <p:cNvPr id="6" name="Title 3">
            <a:extLst>
              <a:ext uri="{FF2B5EF4-FFF2-40B4-BE49-F238E27FC236}">
                <a16:creationId xmlns:a16="http://schemas.microsoft.com/office/drawing/2014/main" id="{EB941337-8143-3BCA-140C-53FEF4CFA947}"/>
              </a:ext>
            </a:extLst>
          </p:cNvPr>
          <p:cNvSpPr txBox="1">
            <a:spLocks noGrp="1"/>
          </p:cNvSpPr>
          <p:nvPr>
            <p:ph type="title"/>
          </p:nvPr>
        </p:nvSpPr>
        <p:spPr>
          <a:xfrm>
            <a:off x="1023938" y="585788"/>
            <a:ext cx="9720262" cy="1498600"/>
          </a:xfrm>
          <a:prstGeom prst="rect">
            <a:avLst/>
          </a:prstGeom>
          <a:solidFill>
            <a:schemeClr val="bg1">
              <a:alpha val="76000"/>
            </a:schemeClr>
          </a:solidFill>
        </p:spPr>
        <p:txBody>
          <a:bodyPr vert="horz" wrap="square" lIns="91440" tIns="45720" rIns="91440" bIns="4572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u="sng" dirty="0">
                <a:solidFill>
                  <a:srgbClr val="434343"/>
                </a:solidFill>
                <a:latin typeface="Tw Cen MT Condensed Extra Bold"/>
                <a:ea typeface="+mj-lt"/>
                <a:cs typeface="+mj-lt"/>
              </a:rPr>
              <a:t>PART 4: CONTENT CREATION AND CURATION (POST CREATIONS, DESIGNS/VIDEO EDITING, AD CAMPAIGNS OVER SOCIAL MEDIA AND EMAIL IDEATION AND CREATION) </a:t>
            </a:r>
            <a:endParaRPr lang="en-US" sz="2400" dirty="0">
              <a:solidFill>
                <a:srgbClr val="434343"/>
              </a:solidFill>
              <a:latin typeface="Tw Cen MT Condensed Extra Bold"/>
              <a:ea typeface="+mj-lt"/>
              <a:cs typeface="+mj-lt"/>
            </a:endParaRPr>
          </a:p>
          <a:p>
            <a:endParaRPr lang="en-IN" sz="2400" dirty="0">
              <a:latin typeface="Tw Cen MT Condensed Extra Bold"/>
            </a:endParaRPr>
          </a:p>
        </p:txBody>
      </p:sp>
    </p:spTree>
    <p:extLst>
      <p:ext uri="{BB962C8B-B14F-4D97-AF65-F5344CB8AC3E}">
        <p14:creationId xmlns:p14="http://schemas.microsoft.com/office/powerpoint/2010/main" val="171843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6FDAF-6354-4F25-AB21-02E85BF329C9}"/>
              </a:ext>
            </a:extLst>
          </p:cNvPr>
          <p:cNvSpPr/>
          <p:nvPr/>
        </p:nvSpPr>
        <p:spPr>
          <a:xfrm>
            <a:off x="858982" y="1269895"/>
            <a:ext cx="10474036" cy="8283421"/>
          </a:xfrm>
          <a:prstGeom prst="rect">
            <a:avLst/>
          </a:prstGeom>
        </p:spPr>
        <p:txBody>
          <a:bodyPr wrap="square">
            <a:spAutoFit/>
          </a:bodyPr>
          <a:lstStyle/>
          <a:p>
            <a:pPr lvl="0" algn="ctr">
              <a:lnSpc>
                <a:spcPct val="115000"/>
              </a:lnSpc>
            </a:pPr>
            <a:endParaRPr lang="en-US" sz="3200" b="1" u="sng">
              <a:solidFill>
                <a:schemeClr val="bg1"/>
              </a:solidFill>
              <a:effectLst>
                <a:outerShdw blurRad="38100" dist="38100" dir="2700000" algn="tl">
                  <a:srgbClr val="000000">
                    <a:alpha val="43137"/>
                  </a:srgbClr>
                </a:outerShdw>
              </a:effectLst>
            </a:endParaRPr>
          </a:p>
          <a:p>
            <a:pPr marL="342900" indent="-342900">
              <a:lnSpc>
                <a:spcPct val="115000"/>
              </a:lnSpc>
              <a:buFont typeface="Arial" panose="020B0604020202020204" pitchFamily="34" charset="0"/>
              <a:buChar char="•"/>
            </a:pPr>
            <a:r>
              <a:rPr lang="en-US" sz="2800" b="1">
                <a:solidFill>
                  <a:schemeClr val="bg1"/>
                </a:solidFill>
                <a:effectLst>
                  <a:outerShdw blurRad="38100" dist="38100" dir="2700000" algn="tl">
                    <a:srgbClr val="000000">
                      <a:alpha val="43137"/>
                    </a:srgbClr>
                  </a:outerShdw>
                </a:effectLst>
              </a:rPr>
              <a:t>Research Brand Identity:</a:t>
            </a:r>
            <a:r>
              <a:rPr lang="en-US" b="1">
                <a:solidFill>
                  <a:schemeClr val="bg1"/>
                </a:solidFill>
              </a:rPr>
              <a:t> </a:t>
            </a:r>
            <a:r>
              <a:rPr lang="en-US" b="1">
                <a:solidFill>
                  <a:schemeClr val="accent6">
                    <a:lumMod val="40000"/>
                    <a:lumOff val="60000"/>
                  </a:schemeClr>
                </a:solidFill>
                <a:latin typeface="Arial" panose="020B0604020202020204" pitchFamily="34" charset="0"/>
                <a:cs typeface="Arial" panose="020B0604020202020204" pitchFamily="34" charset="0"/>
              </a:rPr>
              <a:t>Study the brand's mission, values, vision, and unique selling propositions (USPs).</a:t>
            </a:r>
          </a:p>
          <a:p>
            <a:pPr lvl="0">
              <a:lnSpc>
                <a:spcPct val="115000"/>
              </a:lnSpc>
            </a:pPr>
            <a:r>
              <a:rPr lang="en-GB" sz="2400" b="1" u="sng">
                <a:solidFill>
                  <a:srgbClr val="FFFF00"/>
                </a:solidFill>
              </a:rPr>
              <a:t>MISSION :</a:t>
            </a:r>
            <a:r>
              <a:rPr lang="en-GB" sz="2400" b="1" u="sng">
                <a:solidFill>
                  <a:schemeClr val="bg1">
                    <a:lumMod val="75000"/>
                  </a:schemeClr>
                </a:solidFill>
              </a:rPr>
              <a:t> </a:t>
            </a:r>
            <a:r>
              <a:rPr lang="en-GB" b="1">
                <a:solidFill>
                  <a:schemeClr val="bg1">
                    <a:lumMod val="75000"/>
                  </a:schemeClr>
                </a:solidFill>
                <a:latin typeface="Arial" panose="020B0604020202020204" pitchFamily="34" charset="0"/>
                <a:cs typeface="Arial" panose="020B0604020202020204" pitchFamily="34" charset="0"/>
              </a:rPr>
              <a:t>Enhance customer’s quality of life and anticipate their needs. Actively engage in communities we served. Provide sustainable returns to investors. Foster a company culture that staff can learn grow and take pride in. </a:t>
            </a:r>
            <a:endParaRPr lang="en-US" sz="2400" b="1" u="sng">
              <a:solidFill>
                <a:schemeClr val="bg1">
                  <a:lumMod val="75000"/>
                </a:schemeClr>
              </a:solidFill>
            </a:endParaRPr>
          </a:p>
          <a:p>
            <a:pPr lvl="0">
              <a:lnSpc>
                <a:spcPct val="115000"/>
              </a:lnSpc>
            </a:pPr>
            <a:r>
              <a:rPr lang="en-US" sz="2400" b="1" u="sng">
                <a:solidFill>
                  <a:srgbClr val="FFFF00"/>
                </a:solidFill>
                <a:latin typeface="+mj-lt"/>
              </a:rPr>
              <a:t>VISSION :</a:t>
            </a:r>
            <a:r>
              <a:rPr lang="en-US" sz="2400" b="1" u="sng">
                <a:solidFill>
                  <a:schemeClr val="bg1">
                    <a:lumMod val="75000"/>
                  </a:schemeClr>
                </a:solidFill>
                <a:latin typeface="+mj-lt"/>
              </a:rPr>
              <a:t> </a:t>
            </a:r>
            <a:r>
              <a:rPr lang="en-US" b="1">
                <a:solidFill>
                  <a:schemeClr val="bg1">
                    <a:lumMod val="75000"/>
                  </a:schemeClr>
                </a:solidFill>
                <a:latin typeface="Arial" panose="020B0604020202020204" pitchFamily="34" charset="0"/>
                <a:cs typeface="Arial" panose="020B0604020202020204" pitchFamily="34" charset="0"/>
              </a:rPr>
              <a:t>We aim to be a globally recognized leader that connects and grows communities with caring service. Set ourselves new standards through innovation and continuous improvement. </a:t>
            </a:r>
            <a:endParaRPr lang="en-US" sz="2400" b="1" u="sng">
              <a:solidFill>
                <a:schemeClr val="bg1">
                  <a:lumMod val="75000"/>
                </a:schemeClr>
              </a:solidFill>
              <a:latin typeface="+mj-lt"/>
            </a:endParaRPr>
          </a:p>
          <a:p>
            <a:pPr lvl="0">
              <a:lnSpc>
                <a:spcPct val="115000"/>
              </a:lnSpc>
            </a:pPr>
            <a:r>
              <a:rPr lang="en-US" sz="2400" b="1" u="sng">
                <a:solidFill>
                  <a:srgbClr val="FFFF00"/>
                </a:solidFill>
                <a:latin typeface="+mj-lt"/>
              </a:rPr>
              <a:t>VALUES : </a:t>
            </a:r>
          </a:p>
          <a:p>
            <a:pPr marL="457200" lvl="0" indent="-457200">
              <a:lnSpc>
                <a:spcPct val="115000"/>
              </a:lnSpc>
              <a:buFont typeface="+mj-lt"/>
              <a:buAutoNum type="arabicPeriod"/>
            </a:pPr>
            <a:r>
              <a:rPr lang="en-US" sz="2000" b="1" u="sng">
                <a:solidFill>
                  <a:srgbClr val="FFC000"/>
                </a:solidFill>
                <a:latin typeface="+mj-lt"/>
              </a:rPr>
              <a:t>EXCELLENT SERVICE : </a:t>
            </a:r>
            <a:r>
              <a:rPr lang="en-US" b="1">
                <a:solidFill>
                  <a:schemeClr val="bg1">
                    <a:lumMod val="75000"/>
                  </a:schemeClr>
                </a:solidFill>
                <a:latin typeface="Arial" panose="020B0604020202020204" pitchFamily="34" charset="0"/>
                <a:cs typeface="Arial" panose="020B0604020202020204" pitchFamily="34" charset="0"/>
              </a:rPr>
              <a:t>We are committed to proactively provide safe, efficient caring service valued by customers.</a:t>
            </a:r>
          </a:p>
          <a:p>
            <a:pPr marL="457200" lvl="0" indent="-457200">
              <a:lnSpc>
                <a:spcPct val="115000"/>
              </a:lnSpc>
              <a:buFont typeface="+mj-lt"/>
              <a:buAutoNum type="arabicPeriod"/>
            </a:pPr>
            <a:r>
              <a:rPr lang="en-US" sz="2000" b="1" u="sng">
                <a:solidFill>
                  <a:srgbClr val="FFC000"/>
                </a:solidFill>
                <a:latin typeface="+mj-lt"/>
                <a:cs typeface="Arial" panose="020B0604020202020204" pitchFamily="34" charset="0"/>
              </a:rPr>
              <a:t>MUTUAL RESPECT : </a:t>
            </a:r>
            <a:r>
              <a:rPr lang="en-US" sz="2000" b="1" u="sng">
                <a:solidFill>
                  <a:srgbClr val="FFC000"/>
                </a:solidFill>
                <a:latin typeface="Arial" panose="020B0604020202020204" pitchFamily="34" charset="0"/>
                <a:cs typeface="Arial" panose="020B0604020202020204" pitchFamily="34" charset="0"/>
              </a:rPr>
              <a:t> </a:t>
            </a:r>
            <a:r>
              <a:rPr lang="en-US" b="1">
                <a:solidFill>
                  <a:schemeClr val="bg1">
                    <a:lumMod val="75000"/>
                  </a:schemeClr>
                </a:solidFill>
                <a:latin typeface="Arial" panose="020B0604020202020204" pitchFamily="34" charset="0"/>
                <a:cs typeface="Arial" panose="020B0604020202020204" pitchFamily="34" charset="0"/>
              </a:rPr>
              <a:t>We work in an open team environment based on trust, joint commitment and respect.</a:t>
            </a:r>
          </a:p>
          <a:p>
            <a:pPr marL="457200" lvl="0" indent="-457200">
              <a:lnSpc>
                <a:spcPct val="115000"/>
              </a:lnSpc>
              <a:buFont typeface="+mj-lt"/>
              <a:buAutoNum type="arabicPeriod"/>
            </a:pPr>
            <a:endParaRPr lang="en-US" sz="2000" b="1" u="sng">
              <a:solidFill>
                <a:schemeClr val="bg1">
                  <a:lumMod val="75000"/>
                </a:schemeClr>
              </a:solidFill>
              <a:latin typeface="+mj-lt"/>
              <a:cs typeface="Arial" panose="020B0604020202020204" pitchFamily="34" charset="0"/>
            </a:endParaRPr>
          </a:p>
          <a:p>
            <a:pPr marL="457200" lvl="0" indent="-457200">
              <a:lnSpc>
                <a:spcPct val="115000"/>
              </a:lnSpc>
              <a:buFont typeface="+mj-lt"/>
              <a:buAutoNum type="arabicPeriod"/>
            </a:pPr>
            <a:endParaRPr lang="en-US" sz="2000">
              <a:solidFill>
                <a:srgbClr val="0070C0"/>
              </a:solidFill>
              <a:latin typeface="+mj-lt"/>
              <a:cs typeface="Arial" panose="020B0604020202020204" pitchFamily="34" charset="0"/>
            </a:endParaRPr>
          </a:p>
          <a:p>
            <a:pPr marL="342900" lvl="0" indent="-342900">
              <a:lnSpc>
                <a:spcPct val="115000"/>
              </a:lnSpc>
              <a:buFont typeface="+mj-lt"/>
              <a:buAutoNum type="arabicPeriod"/>
            </a:pPr>
            <a:endParaRPr lang="en-US">
              <a:latin typeface="Arial" panose="020B0604020202020204" pitchFamily="34" charset="0"/>
              <a:cs typeface="Arial" panose="020B0604020202020204" pitchFamily="34" charset="0"/>
            </a:endParaRPr>
          </a:p>
          <a:p>
            <a:pPr marL="342900" lvl="0" indent="-342900">
              <a:lnSpc>
                <a:spcPct val="115000"/>
              </a:lnSpc>
              <a:buFont typeface="+mj-lt"/>
              <a:buAutoNum type="arabicPeriod"/>
            </a:pPr>
            <a:endParaRPr lang="en-US">
              <a:latin typeface="+mj-lt"/>
            </a:endParaRPr>
          </a:p>
          <a:p>
            <a:pPr lvl="0" algn="ctr">
              <a:lnSpc>
                <a:spcPct val="115000"/>
              </a:lnSpc>
            </a:pPr>
            <a:r>
              <a:rPr lang="en-US" b="1" u="sng">
                <a:solidFill>
                  <a:schemeClr val="accent1">
                    <a:lumMod val="50000"/>
                  </a:schemeClr>
                </a:solidFill>
              </a:rPr>
              <a:t> </a:t>
            </a:r>
          </a:p>
          <a:p>
            <a:pPr lvl="0" algn="ctr">
              <a:lnSpc>
                <a:spcPct val="115000"/>
              </a:lnSpc>
            </a:pPr>
            <a:endParaRPr lang="en-US" b="1" u="sng">
              <a:solidFill>
                <a:schemeClr val="accent1">
                  <a:lumMod val="50000"/>
                </a:schemeClr>
              </a:solidFill>
            </a:endParaRPr>
          </a:p>
          <a:p>
            <a:pPr lvl="0" algn="ctr">
              <a:lnSpc>
                <a:spcPct val="115000"/>
              </a:lnSpc>
            </a:pPr>
            <a:endParaRPr lang="en-US" b="1" u="sng">
              <a:solidFill>
                <a:schemeClr val="accent1">
                  <a:lumMod val="50000"/>
                </a:schemeClr>
              </a:solidFill>
            </a:endParaRPr>
          </a:p>
          <a:p>
            <a:pPr lvl="0" algn="ctr">
              <a:lnSpc>
                <a:spcPct val="115000"/>
              </a:lnSpc>
            </a:pPr>
            <a:endParaRPr lang="en-US" b="1" u="sng">
              <a:solidFill>
                <a:schemeClr val="accent1">
                  <a:lumMod val="50000"/>
                </a:schemeClr>
              </a:solidFill>
            </a:endParaRPr>
          </a:p>
          <a:p>
            <a:pPr lvl="0" algn="ctr">
              <a:lnSpc>
                <a:spcPct val="115000"/>
              </a:lnSpc>
            </a:pPr>
            <a:endParaRPr lang="en-US" u="sng">
              <a:solidFill>
                <a:schemeClr val="accent1">
                  <a:lumMod val="50000"/>
                </a:schemeClr>
              </a:solidFill>
            </a:endParaRPr>
          </a:p>
        </p:txBody>
      </p:sp>
      <p:sp>
        <p:nvSpPr>
          <p:cNvPr id="3" name="TextBox 2">
            <a:extLst>
              <a:ext uri="{FF2B5EF4-FFF2-40B4-BE49-F238E27FC236}">
                <a16:creationId xmlns:a16="http://schemas.microsoft.com/office/drawing/2014/main" id="{582761D5-CF1C-4782-A9A8-E781FEC72ABB}"/>
              </a:ext>
            </a:extLst>
          </p:cNvPr>
          <p:cNvSpPr txBox="1"/>
          <p:nvPr/>
        </p:nvSpPr>
        <p:spPr>
          <a:xfrm>
            <a:off x="1427584" y="279917"/>
            <a:ext cx="9671825" cy="1231106"/>
          </a:xfrm>
          <a:prstGeom prst="rect">
            <a:avLst/>
          </a:prstGeom>
          <a:solidFill>
            <a:schemeClr val="bg1">
              <a:alpha val="76000"/>
            </a:schemeClr>
          </a:solidFill>
        </p:spPr>
        <p:txBody>
          <a:bodyPr wrap="square" rtlCol="0">
            <a:spAutoFit/>
          </a:bodyPr>
          <a:lstStyle/>
          <a:p>
            <a:pPr algn="ctr"/>
            <a:r>
              <a:rPr lang="en-US" sz="2800" b="1" u="sng"/>
              <a:t>Part 1: Brand study, Competitor Analysis &amp; Buyer’s/Audience’s Persona</a:t>
            </a:r>
            <a:endParaRPr lang="en-US" sz="2800" b="1" u="sng">
              <a:effectLst>
                <a:outerShdw blurRad="38100" dist="38100" dir="2700000" algn="tl">
                  <a:srgbClr val="000000">
                    <a:alpha val="43137"/>
                  </a:srgbClr>
                </a:outerShdw>
              </a:effectLst>
            </a:endParaRPr>
          </a:p>
          <a:p>
            <a:endParaRPr lang="en-IN"/>
          </a:p>
        </p:txBody>
      </p:sp>
    </p:spTree>
    <p:extLst>
      <p:ext uri="{BB962C8B-B14F-4D97-AF65-F5344CB8AC3E}">
        <p14:creationId xmlns:p14="http://schemas.microsoft.com/office/powerpoint/2010/main" val="79228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122B8E-6EB4-32E4-DF07-4910C7874174}"/>
              </a:ext>
            </a:extLst>
          </p:cNvPr>
          <p:cNvSpPr>
            <a:spLocks noGrp="1"/>
          </p:cNvSpPr>
          <p:nvPr>
            <p:ph type="title"/>
          </p:nvPr>
        </p:nvSpPr>
        <p:spPr>
          <a:xfrm>
            <a:off x="1024127" y="249007"/>
            <a:ext cx="9720072" cy="1231106"/>
          </a:xfrm>
        </p:spPr>
        <p:txBody>
          <a:bodyPr/>
          <a:lstStyle/>
          <a:p>
            <a:endParaRPr lang="en-IN"/>
          </a:p>
        </p:txBody>
      </p:sp>
      <p:sp>
        <p:nvSpPr>
          <p:cNvPr id="3" name="Content Placeholder 2">
            <a:extLst>
              <a:ext uri="{FF2B5EF4-FFF2-40B4-BE49-F238E27FC236}">
                <a16:creationId xmlns:a16="http://schemas.microsoft.com/office/drawing/2014/main" id="{BD9A6492-DE6A-606C-3D87-0E654BC78AA0}"/>
              </a:ext>
            </a:extLst>
          </p:cNvPr>
          <p:cNvSpPr>
            <a:spLocks noGrp="1"/>
          </p:cNvSpPr>
          <p:nvPr>
            <p:ph idx="1"/>
          </p:nvPr>
        </p:nvSpPr>
        <p:spPr>
          <a:xfrm>
            <a:off x="1024128" y="3079102"/>
            <a:ext cx="9720073" cy="3247053"/>
          </a:xfrm>
        </p:spPr>
        <p:txBody>
          <a:bodyPr>
            <a:normAutofit/>
          </a:bodyPr>
          <a:lstStyle/>
          <a:p>
            <a:pPr>
              <a:lnSpc>
                <a:spcPct val="150000"/>
              </a:lnSpc>
            </a:pPr>
            <a:r>
              <a:rPr lang="en-IN" sz="1800" b="1" u="sng" err="1">
                <a:solidFill>
                  <a:srgbClr val="FFFF00"/>
                </a:solidFill>
                <a:latin typeface="Tw Cen MT Condensed Extra Bold" panose="020B0803020202020204" pitchFamily="34" charset="0"/>
                <a:cs typeface="Arial" panose="020B0604020202020204" pitchFamily="34" charset="0"/>
              </a:rPr>
              <a:t>Usp</a:t>
            </a:r>
            <a:r>
              <a:rPr lang="en-IN" sz="1800" b="1" u="sng">
                <a:solidFill>
                  <a:srgbClr val="FFFF00"/>
                </a:solidFill>
                <a:latin typeface="Tw Cen MT Condensed Extra Bold" panose="020B0803020202020204" pitchFamily="34" charset="0"/>
                <a:cs typeface="Arial" panose="020B0604020202020204" pitchFamily="34" charset="0"/>
              </a:rPr>
              <a:t>(Unique proposition selling): </a:t>
            </a:r>
            <a:r>
              <a:rPr lang="en-IN" sz="1600" b="1">
                <a:solidFill>
                  <a:schemeClr val="bg1">
                    <a:lumMod val="85000"/>
                  </a:schemeClr>
                </a:solidFill>
                <a:latin typeface="Arial" panose="020B0604020202020204" pitchFamily="34" charset="0"/>
                <a:cs typeface="Arial" panose="020B0604020202020204" pitchFamily="34" charset="0"/>
              </a:rPr>
              <a:t>The USP of MTR is their quality of product and they provide </a:t>
            </a:r>
            <a:r>
              <a:rPr lang="en-IN" sz="1800" b="1">
                <a:solidFill>
                  <a:schemeClr val="bg1">
                    <a:lumMod val="85000"/>
                  </a:schemeClr>
                </a:solidFill>
                <a:latin typeface="Arial" panose="020B0604020202020204" pitchFamily="34" charset="0"/>
                <a:cs typeface="Arial" panose="020B0604020202020204" pitchFamily="34" charset="0"/>
              </a:rPr>
              <a:t>value for the  customers in the process of revenue to the company.</a:t>
            </a:r>
          </a:p>
          <a:p>
            <a:pPr>
              <a:lnSpc>
                <a:spcPct val="150000"/>
              </a:lnSpc>
            </a:pPr>
            <a:r>
              <a:rPr lang="en-IN" sz="2000" b="1" u="sng">
                <a:solidFill>
                  <a:srgbClr val="FFFF00"/>
                </a:solidFill>
                <a:latin typeface="Tw Cen MT Condensed Extra Bold" panose="020B0803020202020204" pitchFamily="34" charset="0"/>
                <a:cs typeface="Arial" panose="020B0604020202020204" pitchFamily="34" charset="0"/>
              </a:rPr>
              <a:t>Analyse Brand Messaging:</a:t>
            </a:r>
            <a:r>
              <a:rPr lang="en-IN" sz="2000" b="1">
                <a:solidFill>
                  <a:srgbClr val="FFFF00"/>
                </a:solidFill>
                <a:latin typeface="Tw Cen MT Condensed Extra Bold" panose="020B0803020202020204" pitchFamily="34" charset="0"/>
                <a:cs typeface="Arial" panose="020B0604020202020204" pitchFamily="34" charset="0"/>
              </a:rPr>
              <a:t> </a:t>
            </a:r>
            <a:r>
              <a:rPr lang="en-IN" sz="1800" b="1">
                <a:solidFill>
                  <a:schemeClr val="bg1">
                    <a:lumMod val="85000"/>
                  </a:schemeClr>
                </a:solidFill>
                <a:latin typeface="Arial" panose="020B0604020202020204" pitchFamily="34" charset="0"/>
                <a:cs typeface="Arial" panose="020B0604020202020204" pitchFamily="34" charset="0"/>
              </a:rPr>
              <a:t>Rich in Legacy.</a:t>
            </a:r>
            <a:endParaRPr lang="en-IN" sz="2000" b="1">
              <a:solidFill>
                <a:srgbClr val="FFFF00"/>
              </a:solidFill>
              <a:latin typeface="Tw Cen MT Condensed Extra Bold" panose="020B0803020202020204" pitchFamily="34" charset="0"/>
              <a:cs typeface="Arial" panose="020B0604020202020204" pitchFamily="34" charset="0"/>
            </a:endParaRPr>
          </a:p>
          <a:p>
            <a:pPr marL="0" indent="0">
              <a:lnSpc>
                <a:spcPct val="150000"/>
              </a:lnSpc>
              <a:buNone/>
            </a:pPr>
            <a:r>
              <a:rPr lang="en-IN" sz="2400" u="sng">
                <a:solidFill>
                  <a:srgbClr val="FFFF00"/>
                </a:solidFill>
                <a:latin typeface="Tw Cen MT Condensed Extra Bold" panose="020B0803020202020204" pitchFamily="34" charset="0"/>
              </a:rPr>
              <a:t>Examine The Brand’s Tagline:</a:t>
            </a:r>
            <a:r>
              <a:rPr lang="en-IN" sz="1800">
                <a:solidFill>
                  <a:schemeClr val="bg1">
                    <a:lumMod val="85000"/>
                  </a:schemeClr>
                </a:solidFill>
                <a:latin typeface="Arial" panose="020B0604020202020204" pitchFamily="34" charset="0"/>
                <a:cs typeface="Arial" panose="020B0604020202020204" pitchFamily="34" charset="0"/>
              </a:rPr>
              <a:t> </a:t>
            </a:r>
            <a:r>
              <a:rPr lang="en-IN" sz="1800" b="1">
                <a:solidFill>
                  <a:schemeClr val="bg1">
                    <a:lumMod val="85000"/>
                  </a:schemeClr>
                </a:solidFill>
                <a:latin typeface="Arial" panose="020B0604020202020204" pitchFamily="34" charset="0"/>
                <a:cs typeface="Arial" panose="020B0604020202020204" pitchFamily="34" charset="0"/>
              </a:rPr>
              <a:t>Pure and perfect since 1924</a:t>
            </a:r>
            <a:endParaRPr lang="en-IN" sz="2400">
              <a:solidFill>
                <a:srgbClr val="FFFF00"/>
              </a:solidFill>
              <a:latin typeface="Tw Cen MT Condensed Extra Bold" panose="020B0803020202020204" pitchFamily="34" charset="0"/>
            </a:endParaRPr>
          </a:p>
        </p:txBody>
      </p:sp>
      <p:sp>
        <p:nvSpPr>
          <p:cNvPr id="4" name="TextBox 3">
            <a:extLst>
              <a:ext uri="{FF2B5EF4-FFF2-40B4-BE49-F238E27FC236}">
                <a16:creationId xmlns:a16="http://schemas.microsoft.com/office/drawing/2014/main" id="{E0A35867-DE16-E52D-019C-528573EFE5A8}"/>
              </a:ext>
            </a:extLst>
          </p:cNvPr>
          <p:cNvSpPr txBox="1"/>
          <p:nvPr/>
        </p:nvSpPr>
        <p:spPr>
          <a:xfrm>
            <a:off x="1024127" y="249007"/>
            <a:ext cx="9720072" cy="1231106"/>
          </a:xfrm>
          <a:prstGeom prst="rect">
            <a:avLst/>
          </a:prstGeom>
          <a:solidFill>
            <a:schemeClr val="bg1">
              <a:alpha val="76000"/>
            </a:schemeClr>
          </a:solidFill>
        </p:spPr>
        <p:txBody>
          <a:bodyPr wrap="square" rtlCol="0">
            <a:spAutoFit/>
          </a:bodyPr>
          <a:lstStyle/>
          <a:p>
            <a:pPr algn="ctr"/>
            <a:r>
              <a:rPr lang="en-US" sz="2800" b="1" u="sng"/>
              <a:t>Part 1: Brand study, Competitor Analysis &amp; Buyer’s/Audience’s Persona</a:t>
            </a:r>
            <a:endParaRPr lang="en-US" sz="2800" b="1" u="sng">
              <a:effectLst>
                <a:outerShdw blurRad="38100" dist="38100" dir="2700000" algn="tl">
                  <a:srgbClr val="000000">
                    <a:alpha val="43137"/>
                  </a:srgbClr>
                </a:outerShdw>
              </a:effectLst>
            </a:endParaRPr>
          </a:p>
          <a:p>
            <a:endParaRPr lang="en-IN"/>
          </a:p>
        </p:txBody>
      </p:sp>
    </p:spTree>
    <p:extLst>
      <p:ext uri="{BB962C8B-B14F-4D97-AF65-F5344CB8AC3E}">
        <p14:creationId xmlns:p14="http://schemas.microsoft.com/office/powerpoint/2010/main" val="1181266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743DE23-CADC-8C02-D197-8FD9A773811F}"/>
              </a:ext>
            </a:extLst>
          </p:cNvPr>
          <p:cNvSpPr txBox="1">
            <a:spLocks/>
          </p:cNvSpPr>
          <p:nvPr/>
        </p:nvSpPr>
        <p:spPr>
          <a:xfrm>
            <a:off x="1176528" y="2438400"/>
            <a:ext cx="972007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IN"/>
          </a:p>
        </p:txBody>
      </p:sp>
      <p:sp>
        <p:nvSpPr>
          <p:cNvPr id="15" name="Content Placeholder 14">
            <a:extLst>
              <a:ext uri="{FF2B5EF4-FFF2-40B4-BE49-F238E27FC236}">
                <a16:creationId xmlns:a16="http://schemas.microsoft.com/office/drawing/2014/main" id="{3C89EB3E-8651-5EB4-2E1D-A6AE92ADFA42}"/>
              </a:ext>
            </a:extLst>
          </p:cNvPr>
          <p:cNvSpPr>
            <a:spLocks noGrp="1"/>
          </p:cNvSpPr>
          <p:nvPr>
            <p:ph idx="1"/>
          </p:nvPr>
        </p:nvSpPr>
        <p:spPr/>
        <p:txBody>
          <a:bodyPr>
            <a:normAutofit lnSpcReduction="10000"/>
          </a:bodyPr>
          <a:lstStyle/>
          <a:p>
            <a:pPr marL="0" indent="0">
              <a:lnSpc>
                <a:spcPct val="150000"/>
              </a:lnSpc>
              <a:buNone/>
            </a:pPr>
            <a:r>
              <a:rPr lang="en-IN" sz="2000" b="1" u="sng">
                <a:solidFill>
                  <a:srgbClr val="FFFF00"/>
                </a:solidFill>
                <a:latin typeface="Tw Cen MT Condensed Extra Bold" panose="020B0803020202020204" pitchFamily="34" charset="0"/>
                <a:cs typeface="Arial" panose="020B0604020202020204" pitchFamily="34" charset="0"/>
              </a:rPr>
              <a:t>Competitor Analysis: </a:t>
            </a:r>
            <a:r>
              <a:rPr lang="en-IN" sz="2000" b="1">
                <a:solidFill>
                  <a:schemeClr val="bg1">
                    <a:lumMod val="95000"/>
                  </a:schemeClr>
                </a:solidFill>
                <a:latin typeface="Tw Cen MT Condensed Extra Bold" panose="020B0803020202020204" pitchFamily="34" charset="0"/>
                <a:cs typeface="Arial" panose="020B0604020202020204" pitchFamily="34" charset="0"/>
              </a:rPr>
              <a:t>Select three competitors operating in the same industry or niche as the chosen brand , examine their USPs and online communication.</a:t>
            </a:r>
            <a:endParaRPr lang="en-IN" sz="1800" b="1">
              <a:solidFill>
                <a:schemeClr val="bg1">
                  <a:lumMod val="85000"/>
                </a:schemeClr>
              </a:solidFill>
              <a:latin typeface="Arial" panose="020B0604020202020204" pitchFamily="34" charset="0"/>
              <a:cs typeface="Arial" panose="020B0604020202020204" pitchFamily="34" charset="0"/>
            </a:endParaRPr>
          </a:p>
          <a:p>
            <a:pPr marL="0" indent="0">
              <a:lnSpc>
                <a:spcPct val="150000"/>
              </a:lnSpc>
              <a:buNone/>
            </a:pPr>
            <a:r>
              <a:rPr lang="en-IN" sz="2000" b="1" u="sng">
                <a:solidFill>
                  <a:srgbClr val="00B050"/>
                </a:solidFill>
                <a:latin typeface="Tw Cen MT Condensed Extra Bold" panose="020B0803020202020204" pitchFamily="34" charset="0"/>
                <a:cs typeface="Arial" panose="020B0604020202020204" pitchFamily="34" charset="0"/>
              </a:rPr>
              <a:t>Competitor 1: </a:t>
            </a:r>
            <a:r>
              <a:rPr lang="en-IN" sz="2000" b="1">
                <a:solidFill>
                  <a:schemeClr val="bg1">
                    <a:lumMod val="85000"/>
                  </a:schemeClr>
                </a:solidFill>
                <a:latin typeface="Tw Cen MT Condensed Extra Bold" panose="020B0803020202020204" pitchFamily="34" charset="0"/>
                <a:cs typeface="Arial" panose="020B0604020202020204" pitchFamily="34" charset="0"/>
              </a:rPr>
              <a:t>Id Fresh Foods is the biggest rival of MTR Foods Pvt Ltd . Id Foods was founded in 2006 and its headquarters is in Bengaluru, Karnataka. Id Foods operates in the industry.  </a:t>
            </a:r>
          </a:p>
          <a:p>
            <a:pPr marL="0" indent="0">
              <a:lnSpc>
                <a:spcPct val="150000"/>
              </a:lnSpc>
              <a:buNone/>
            </a:pPr>
            <a:r>
              <a:rPr lang="en-IN" sz="2000" b="1" u="sng">
                <a:solidFill>
                  <a:srgbClr val="00B050"/>
                </a:solidFill>
                <a:latin typeface="Tw Cen MT Condensed Extra Bold" panose="020B0803020202020204" pitchFamily="34" charset="0"/>
                <a:cs typeface="Arial" panose="020B0604020202020204" pitchFamily="34" charset="0"/>
              </a:rPr>
              <a:t>Competitor 2: </a:t>
            </a:r>
            <a:r>
              <a:rPr lang="en-IN" sz="2000" b="1">
                <a:solidFill>
                  <a:schemeClr val="bg1">
                    <a:lumMod val="85000"/>
                  </a:schemeClr>
                </a:solidFill>
                <a:latin typeface="Tw Cen MT Condensed Extra Bold" panose="020B0803020202020204" pitchFamily="34" charset="0"/>
                <a:cs typeface="Arial" panose="020B0604020202020204" pitchFamily="34" charset="0"/>
              </a:rPr>
              <a:t>Kohinoor Foods has been one of MTR Foods Pvt </a:t>
            </a:r>
            <a:r>
              <a:rPr lang="en-IN" sz="2000" b="1" err="1">
                <a:solidFill>
                  <a:schemeClr val="bg1">
                    <a:lumMod val="85000"/>
                  </a:schemeClr>
                </a:solidFill>
                <a:latin typeface="Tw Cen MT Condensed Extra Bold" panose="020B0803020202020204" pitchFamily="34" charset="0"/>
                <a:cs typeface="Arial" panose="020B0604020202020204" pitchFamily="34" charset="0"/>
              </a:rPr>
              <a:t>Ltd’s</a:t>
            </a:r>
            <a:r>
              <a:rPr lang="en-IN" sz="2000" b="1">
                <a:solidFill>
                  <a:schemeClr val="bg1">
                    <a:lumMod val="85000"/>
                  </a:schemeClr>
                </a:solidFill>
                <a:latin typeface="Tw Cen MT Condensed Extra Bold" panose="020B0803020202020204" pitchFamily="34" charset="0"/>
                <a:cs typeface="Arial" panose="020B0604020202020204" pitchFamily="34" charset="0"/>
              </a:rPr>
              <a:t> top competitors. Foods is a private company that was founded in Edison, New jersey in 1976.</a:t>
            </a:r>
          </a:p>
          <a:p>
            <a:pPr marL="0" indent="0">
              <a:lnSpc>
                <a:spcPct val="150000"/>
              </a:lnSpc>
              <a:buNone/>
            </a:pPr>
            <a:r>
              <a:rPr lang="en-IN" sz="2000" b="1" u="sng">
                <a:solidFill>
                  <a:srgbClr val="00B050"/>
                </a:solidFill>
                <a:latin typeface="Tw Cen MT Condensed Extra Bold" panose="020B0803020202020204" pitchFamily="34" charset="0"/>
                <a:cs typeface="Arial" panose="020B0604020202020204" pitchFamily="34" charset="0"/>
              </a:rPr>
              <a:t>Competitor 3: </a:t>
            </a:r>
            <a:r>
              <a:rPr lang="en-IN" sz="2000" b="1">
                <a:solidFill>
                  <a:schemeClr val="bg1">
                    <a:lumMod val="85000"/>
                  </a:schemeClr>
                </a:solidFill>
                <a:latin typeface="Tw Cen MT Condensed Extra Bold" panose="020B0803020202020204" pitchFamily="34" charset="0"/>
                <a:cs typeface="Arial" panose="020B0604020202020204" pitchFamily="34" charset="0"/>
              </a:rPr>
              <a:t>Gits is MTR Foods Pvt </a:t>
            </a:r>
            <a:r>
              <a:rPr lang="en-IN" sz="2000" b="1" err="1">
                <a:solidFill>
                  <a:schemeClr val="bg1">
                    <a:lumMod val="85000"/>
                  </a:schemeClr>
                </a:solidFill>
                <a:latin typeface="Tw Cen MT Condensed Extra Bold" panose="020B0803020202020204" pitchFamily="34" charset="0"/>
                <a:cs typeface="Arial" panose="020B0604020202020204" pitchFamily="34" charset="0"/>
              </a:rPr>
              <a:t>Ltd’s</a:t>
            </a:r>
            <a:r>
              <a:rPr lang="en-IN" sz="2000" b="1">
                <a:solidFill>
                  <a:schemeClr val="bg1">
                    <a:lumMod val="85000"/>
                  </a:schemeClr>
                </a:solidFill>
                <a:latin typeface="Tw Cen MT Condensed Extra Bold" panose="020B0803020202020204" pitchFamily="34" charset="0"/>
                <a:cs typeface="Arial" panose="020B0604020202020204" pitchFamily="34" charset="0"/>
              </a:rPr>
              <a:t> #3  rival. Gits was founded in 1963 in Mumbai, Maharashtra. Gits is in the industry. </a:t>
            </a:r>
            <a:endParaRPr lang="en-IN" sz="2000" b="1">
              <a:solidFill>
                <a:srgbClr val="00B050"/>
              </a:solidFill>
              <a:latin typeface="Tw Cen MT Condensed Extra Bold" panose="020B0803020202020204" pitchFamily="34" charset="0"/>
              <a:cs typeface="Arial" panose="020B0604020202020204" pitchFamily="34" charset="0"/>
            </a:endParaRPr>
          </a:p>
        </p:txBody>
      </p:sp>
      <p:sp>
        <p:nvSpPr>
          <p:cNvPr id="16" name="Title 15">
            <a:extLst>
              <a:ext uri="{FF2B5EF4-FFF2-40B4-BE49-F238E27FC236}">
                <a16:creationId xmlns:a16="http://schemas.microsoft.com/office/drawing/2014/main" id="{C567302E-EE3F-661E-5AFB-40D5C6FD3B5B}"/>
              </a:ext>
            </a:extLst>
          </p:cNvPr>
          <p:cNvSpPr txBox="1">
            <a:spLocks noGrp="1"/>
          </p:cNvSpPr>
          <p:nvPr>
            <p:ph type="title"/>
          </p:nvPr>
        </p:nvSpPr>
        <p:spPr>
          <a:xfrm>
            <a:off x="877077" y="741689"/>
            <a:ext cx="10282335" cy="1186800"/>
          </a:xfrm>
          <a:prstGeom prst="rect">
            <a:avLst/>
          </a:prstGeom>
          <a:solidFill>
            <a:schemeClr val="bg1">
              <a:alpha val="76000"/>
            </a:schemeClr>
          </a:solidFill>
        </p:spPr>
        <p:txBody>
          <a:bodyPr wrap="square" rtlCol="0">
            <a:spAutoFit/>
          </a:bodyPr>
          <a:lstStyle/>
          <a:p>
            <a:pPr algn="ctr">
              <a:lnSpc>
                <a:spcPct val="100000"/>
              </a:lnSpc>
            </a:pPr>
            <a:r>
              <a:rPr lang="en-US" sz="2400" b="1" u="sng"/>
              <a:t>Part 1: Brand study, Competitor Analysis &amp; Buyer’s/Audience’s</a:t>
            </a:r>
            <a:br>
              <a:rPr lang="en-US" sz="2400" b="1" u="sng"/>
            </a:br>
            <a:r>
              <a:rPr lang="en-US" sz="2400" b="1" u="sng"/>
              <a:t>Persona</a:t>
            </a:r>
            <a:endParaRPr lang="en-US" sz="2400" b="1" u="sng">
              <a:effectLst>
                <a:outerShdw blurRad="38100" dist="38100" dir="2700000" algn="tl">
                  <a:srgbClr val="000000">
                    <a:alpha val="43137"/>
                  </a:srgbClr>
                </a:outerShdw>
              </a:effectLst>
            </a:endParaRPr>
          </a:p>
          <a:p>
            <a:endParaRPr lang="en-IN" sz="2800"/>
          </a:p>
        </p:txBody>
      </p:sp>
    </p:spTree>
    <p:extLst>
      <p:ext uri="{BB962C8B-B14F-4D97-AF65-F5344CB8AC3E}">
        <p14:creationId xmlns:p14="http://schemas.microsoft.com/office/powerpoint/2010/main" val="397533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6814AB-FB45-4928-AC26-E4A191D16F1C}"/>
              </a:ext>
            </a:extLst>
          </p:cNvPr>
          <p:cNvSpPr>
            <a:spLocks noGrp="1"/>
          </p:cNvSpPr>
          <p:nvPr>
            <p:ph sz="quarter" idx="13"/>
          </p:nvPr>
        </p:nvSpPr>
        <p:spPr/>
        <p:txBody>
          <a:bodyPr>
            <a:normAutofit/>
          </a:bodyPr>
          <a:lstStyle/>
          <a:p>
            <a:r>
              <a:rPr lang="en-IN" sz="2000" b="1" u="sng">
                <a:solidFill>
                  <a:srgbClr val="FFFF00"/>
                </a:solidFill>
              </a:rPr>
              <a:t>Buyer’s/Audience’s Personal info : </a:t>
            </a:r>
            <a:r>
              <a:rPr lang="en-IN" sz="2000" b="1">
                <a:solidFill>
                  <a:schemeClr val="bg1">
                    <a:lumMod val="85000"/>
                  </a:schemeClr>
                </a:solidFill>
              </a:rPr>
              <a:t>MTR Foods is a trusted name with a 90 year heritage that serves authentic Indian </a:t>
            </a:r>
            <a:r>
              <a:rPr lang="en-IN" sz="2000" b="1" err="1">
                <a:solidFill>
                  <a:schemeClr val="bg1">
                    <a:lumMod val="85000"/>
                  </a:schemeClr>
                </a:solidFill>
              </a:rPr>
              <a:t>vegeterian</a:t>
            </a:r>
            <a:r>
              <a:rPr lang="en-IN" sz="2000" b="1">
                <a:solidFill>
                  <a:schemeClr val="bg1">
                    <a:lumMod val="85000"/>
                  </a:schemeClr>
                </a:solidFill>
              </a:rPr>
              <a:t> cuisine that brings joy to every household.</a:t>
            </a:r>
          </a:p>
          <a:p>
            <a:r>
              <a:rPr lang="en-IN" sz="2000" b="1" u="sng">
                <a:solidFill>
                  <a:srgbClr val="FFFF00"/>
                </a:solidFill>
              </a:rPr>
              <a:t>Demographics: </a:t>
            </a:r>
            <a:r>
              <a:rPr lang="en-IN" sz="2000" b="1">
                <a:solidFill>
                  <a:schemeClr val="bg1">
                    <a:lumMod val="85000"/>
                  </a:schemeClr>
                </a:solidFill>
              </a:rPr>
              <a:t>MTR Foods a company with a hoary legacy is almost </a:t>
            </a:r>
            <a:r>
              <a:rPr lang="en-IN" sz="2000" b="1" err="1">
                <a:solidFill>
                  <a:schemeClr val="bg1">
                    <a:lumMod val="85000"/>
                  </a:schemeClr>
                </a:solidFill>
              </a:rPr>
              <a:t>certainity</a:t>
            </a:r>
            <a:r>
              <a:rPr lang="en-IN" sz="2000" b="1">
                <a:solidFill>
                  <a:schemeClr val="bg1">
                    <a:lumMod val="85000"/>
                  </a:schemeClr>
                </a:solidFill>
              </a:rPr>
              <a:t> not the first brand you would associate with Millennials.</a:t>
            </a:r>
          </a:p>
          <a:p>
            <a:r>
              <a:rPr lang="en-IN" sz="2000" b="1" u="sng">
                <a:solidFill>
                  <a:srgbClr val="FFFF00"/>
                </a:solidFill>
              </a:rPr>
              <a:t>Geographics: </a:t>
            </a:r>
            <a:r>
              <a:rPr lang="en-IN" sz="2000" b="1">
                <a:solidFill>
                  <a:schemeClr val="bg1">
                    <a:lumMod val="85000"/>
                  </a:schemeClr>
                </a:solidFill>
              </a:rPr>
              <a:t>MTR Foods global headquarters located in Bengaluru ,Karnataka , India . MTR outlets in the USA,CANADA,UK,GERMANY,AUSTRALIA,NEW ZEALAND, MIDDLE EAST, JAPAN, AND SOUTH EAST ASIAN COUNTRIES.</a:t>
            </a:r>
            <a:endParaRPr lang="en-IN" sz="2000" b="1" u="sng">
              <a:solidFill>
                <a:srgbClr val="FFFF00"/>
              </a:solidFill>
            </a:endParaRPr>
          </a:p>
          <a:p>
            <a:r>
              <a:rPr lang="en-IN" sz="2000" b="1" u="sng">
                <a:solidFill>
                  <a:srgbClr val="FFFF00"/>
                </a:solidFill>
              </a:rPr>
              <a:t>Psychographics: </a:t>
            </a:r>
            <a:r>
              <a:rPr lang="en-IN" sz="2000" b="1">
                <a:solidFill>
                  <a:schemeClr val="bg1">
                    <a:lumMod val="85000"/>
                  </a:schemeClr>
                </a:solidFill>
              </a:rPr>
              <a:t>As a ready to eat foods brand MTR was primarily looking at the urban households with both the spouses working or employed bachelors who didn’t have much time to cook. </a:t>
            </a:r>
            <a:endParaRPr lang="en-IN" sz="2000" b="1">
              <a:solidFill>
                <a:srgbClr val="FFFF00"/>
              </a:solidFill>
            </a:endParaRPr>
          </a:p>
          <a:p>
            <a:endParaRPr lang="en-IN" sz="2000" b="1" u="sng">
              <a:solidFill>
                <a:srgbClr val="FFFF00"/>
              </a:solidFill>
            </a:endParaRPr>
          </a:p>
        </p:txBody>
      </p:sp>
      <p:sp>
        <p:nvSpPr>
          <p:cNvPr id="4" name="Title 3">
            <a:extLst>
              <a:ext uri="{FF2B5EF4-FFF2-40B4-BE49-F238E27FC236}">
                <a16:creationId xmlns:a16="http://schemas.microsoft.com/office/drawing/2014/main" id="{91A5101C-E7E9-095D-BECC-4F03B457511F}"/>
              </a:ext>
            </a:extLst>
          </p:cNvPr>
          <p:cNvSpPr txBox="1">
            <a:spLocks noGrp="1"/>
          </p:cNvSpPr>
          <p:nvPr>
            <p:ph type="title"/>
          </p:nvPr>
        </p:nvSpPr>
        <p:spPr>
          <a:xfrm>
            <a:off x="1023938" y="767080"/>
            <a:ext cx="9720262" cy="1136017"/>
          </a:xfrm>
          <a:prstGeom prst="rect">
            <a:avLst/>
          </a:prstGeom>
          <a:solidFill>
            <a:schemeClr val="bg1">
              <a:alpha val="76000"/>
            </a:schemeClr>
          </a:solidFill>
        </p:spPr>
        <p:txBody>
          <a:bodyPr wrap="square" rtlCol="0">
            <a:spAutoFit/>
          </a:bodyPr>
          <a:lstStyle/>
          <a:p>
            <a:pPr algn="ctr">
              <a:lnSpc>
                <a:spcPct val="100000"/>
              </a:lnSpc>
            </a:pPr>
            <a:r>
              <a:rPr lang="en-US" sz="2400" b="1" u="sng"/>
              <a:t>Part 1: Brand study, Competitor Analysis &amp; Buyer’s/Audience’s </a:t>
            </a:r>
            <a:br>
              <a:rPr lang="en-US" sz="2400" b="1" u="sng"/>
            </a:br>
            <a:r>
              <a:rPr lang="en-US" sz="2400" b="1" u="sng"/>
              <a:t>PERSONA</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407358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A1D203-BBDD-C553-36B2-DF527C7D5FBF}"/>
              </a:ext>
            </a:extLst>
          </p:cNvPr>
          <p:cNvSpPr>
            <a:spLocks noGrp="1"/>
          </p:cNvSpPr>
          <p:nvPr>
            <p:ph idx="1"/>
          </p:nvPr>
        </p:nvSpPr>
        <p:spPr/>
        <p:txBody>
          <a:bodyPr/>
          <a:lstStyle/>
          <a:p>
            <a:pPr marL="0" indent="0">
              <a:buNone/>
            </a:pPr>
            <a:r>
              <a:rPr lang="en-US" b="1" u="sng" err="1">
                <a:solidFill>
                  <a:srgbClr val="FFFF00"/>
                </a:solidFill>
                <a:latin typeface="+mj-lt"/>
              </a:rPr>
              <a:t>Behaviours</a:t>
            </a:r>
            <a:r>
              <a:rPr lang="en-US" b="1" u="sng">
                <a:solidFill>
                  <a:srgbClr val="FFFF00"/>
                </a:solidFill>
                <a:latin typeface="+mj-lt"/>
              </a:rPr>
              <a:t>: </a:t>
            </a:r>
            <a:r>
              <a:rPr lang="en-US" b="1" err="1">
                <a:solidFill>
                  <a:schemeClr val="bg1">
                    <a:lumMod val="85000"/>
                  </a:schemeClr>
                </a:solidFill>
                <a:latin typeface="+mj-lt"/>
              </a:rPr>
              <a:t>hThe</a:t>
            </a:r>
            <a:r>
              <a:rPr lang="en-US" b="1">
                <a:solidFill>
                  <a:schemeClr val="bg1">
                    <a:lumMod val="85000"/>
                  </a:schemeClr>
                </a:solidFill>
                <a:latin typeface="+mj-lt"/>
              </a:rPr>
              <a:t> satisfaction level of consumers towards MTR Foods is good and thus they are willing to recommend the brand of MTR Foods to the family and friends. The MTR Foods provided to meet the consumer expectations from the aspect of taste and </a:t>
            </a:r>
            <a:r>
              <a:rPr lang="en-US" b="1" err="1">
                <a:solidFill>
                  <a:schemeClr val="bg1">
                    <a:lumMod val="85000"/>
                  </a:schemeClr>
                </a:solidFill>
                <a:latin typeface="+mj-lt"/>
              </a:rPr>
              <a:t>nutrition.MTR</a:t>
            </a:r>
            <a:r>
              <a:rPr lang="en-US" b="1">
                <a:solidFill>
                  <a:schemeClr val="bg1">
                    <a:lumMod val="85000"/>
                  </a:schemeClr>
                </a:solidFill>
                <a:latin typeface="+mj-lt"/>
              </a:rPr>
              <a:t> Foods widely </a:t>
            </a:r>
            <a:r>
              <a:rPr lang="en-US" b="1" err="1">
                <a:solidFill>
                  <a:schemeClr val="bg1">
                    <a:lumMod val="85000"/>
                  </a:schemeClr>
                </a:solidFill>
                <a:latin typeface="+mj-lt"/>
              </a:rPr>
              <a:t>accepeted</a:t>
            </a:r>
            <a:r>
              <a:rPr lang="en-US" b="1">
                <a:solidFill>
                  <a:schemeClr val="bg1">
                    <a:lumMod val="85000"/>
                  </a:schemeClr>
                </a:solidFill>
                <a:latin typeface="+mj-lt"/>
              </a:rPr>
              <a:t> by the consumers as it is convenience and reasonably priced. MTR Foods may develop and introduce new products in the future with the </a:t>
            </a:r>
            <a:r>
              <a:rPr lang="en-US" b="1" err="1">
                <a:solidFill>
                  <a:schemeClr val="bg1">
                    <a:lumMod val="85000"/>
                  </a:schemeClr>
                </a:solidFill>
                <a:latin typeface="+mj-lt"/>
              </a:rPr>
              <a:t>primise</a:t>
            </a:r>
            <a:r>
              <a:rPr lang="en-US" b="1">
                <a:solidFill>
                  <a:schemeClr val="bg1">
                    <a:lumMod val="85000"/>
                  </a:schemeClr>
                </a:solidFill>
                <a:latin typeface="+mj-lt"/>
              </a:rPr>
              <a:t> that it does fulfill the consumer’s needs.</a:t>
            </a:r>
          </a:p>
          <a:p>
            <a:pPr marL="0" indent="0">
              <a:buNone/>
            </a:pPr>
            <a:r>
              <a:rPr lang="en-US" b="1" u="sng">
                <a:solidFill>
                  <a:srgbClr val="FFFF00"/>
                </a:solidFill>
                <a:latin typeface="+mj-lt"/>
              </a:rPr>
              <a:t>Interests: </a:t>
            </a:r>
            <a:r>
              <a:rPr lang="en-US" b="1">
                <a:solidFill>
                  <a:schemeClr val="bg1">
                    <a:lumMod val="85000"/>
                  </a:schemeClr>
                </a:solidFill>
                <a:latin typeface="+mj-lt"/>
              </a:rPr>
              <a:t>MTR Foods is a top brand food processing company in India. Therefore, Indians are aware of this brand and its products. 91% 00of the respondents from India is aware of this brand . They usually make purchase of MTR Foods products on monthly basis. The most popular product choices are 3 minutes Indian breakfast, soups , rice items, and paneer gravies which are also popular in north Indian region. </a:t>
            </a:r>
            <a:endParaRPr lang="en-US" b="1">
              <a:solidFill>
                <a:srgbClr val="FFFF00"/>
              </a:solidFill>
              <a:latin typeface="+mj-lt"/>
            </a:endParaRPr>
          </a:p>
        </p:txBody>
      </p:sp>
      <p:sp>
        <p:nvSpPr>
          <p:cNvPr id="16" name="Title 3">
            <a:extLst>
              <a:ext uri="{FF2B5EF4-FFF2-40B4-BE49-F238E27FC236}">
                <a16:creationId xmlns:a16="http://schemas.microsoft.com/office/drawing/2014/main" id="{78290167-2D7A-6BD8-B863-C2951C378731}"/>
              </a:ext>
            </a:extLst>
          </p:cNvPr>
          <p:cNvSpPr txBox="1">
            <a:spLocks noGrp="1"/>
          </p:cNvSpPr>
          <p:nvPr>
            <p:ph type="title"/>
          </p:nvPr>
        </p:nvSpPr>
        <p:spPr>
          <a:xfrm>
            <a:off x="989045" y="767079"/>
            <a:ext cx="9755155" cy="1136017"/>
          </a:xfrm>
          <a:prstGeom prst="rect">
            <a:avLst/>
          </a:prstGeom>
          <a:solidFill>
            <a:schemeClr val="bg1">
              <a:alpha val="76000"/>
            </a:schemeClr>
          </a:solidFill>
        </p:spPr>
        <p:txBody>
          <a:bodyPr wrap="square" rtlCol="0">
            <a:spAutoFit/>
          </a:bodyPr>
          <a:lstStyle/>
          <a:p>
            <a:pPr algn="ctr">
              <a:lnSpc>
                <a:spcPct val="100000"/>
              </a:lnSpc>
            </a:pPr>
            <a:r>
              <a:rPr lang="en-US" sz="2400" b="1" u="sng"/>
              <a:t>Part 1: Brand study, Competitor Analysis &amp; Buyer’s/Audience’s </a:t>
            </a:r>
            <a:br>
              <a:rPr lang="en-US" sz="2400" b="1" u="sng"/>
            </a:br>
            <a:r>
              <a:rPr lang="en-US" sz="2400" b="1" u="sng"/>
              <a:t>PERSONA</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3418051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7D8D5-DE23-5EE2-073D-CA36D0021F43}"/>
              </a:ext>
            </a:extLst>
          </p:cNvPr>
          <p:cNvSpPr>
            <a:spLocks noGrp="1"/>
          </p:cNvSpPr>
          <p:nvPr>
            <p:ph sz="quarter" idx="13"/>
          </p:nvPr>
        </p:nvSpPr>
        <p:spPr/>
        <p:txBody>
          <a:bodyPr>
            <a:normAutofit fontScale="92500"/>
          </a:bodyPr>
          <a:lstStyle/>
          <a:p>
            <a:pPr algn="l" fontAlgn="base"/>
            <a:r>
              <a:rPr lang="en-US" b="1" i="0" u="sng">
                <a:solidFill>
                  <a:srgbClr val="FFFF00"/>
                </a:solidFill>
                <a:effectLst/>
                <a:latin typeface="Cantata One"/>
              </a:rPr>
              <a:t>S</a:t>
            </a:r>
            <a:r>
              <a:rPr lang="en-US" b="1" u="sng">
                <a:solidFill>
                  <a:srgbClr val="FFFF00"/>
                </a:solidFill>
                <a:latin typeface="Cantata One"/>
              </a:rPr>
              <a:t>earch Engine Optimization: </a:t>
            </a:r>
            <a:r>
              <a:rPr lang="en-US" b="1" i="1">
                <a:solidFill>
                  <a:schemeClr val="bg1">
                    <a:lumMod val="85000"/>
                  </a:schemeClr>
                </a:solidFill>
                <a:effectLst/>
                <a:latin typeface="Droid Sans"/>
              </a:rPr>
              <a:t>At MTR our objective for your business is to get as many first page rankings and traffic to your website as possible for the keywords we agree on, increasing your traffic significantly to maximize your online conversions     </a:t>
            </a:r>
          </a:p>
          <a:p>
            <a:pPr algn="l" fontAlgn="base"/>
            <a:r>
              <a:rPr lang="en-US" b="1">
                <a:solidFill>
                  <a:schemeClr val="bg1">
                    <a:lumMod val="85000"/>
                  </a:schemeClr>
                </a:solidFill>
                <a:latin typeface="Droid Sans"/>
              </a:rPr>
              <a:t>Managed search engine optimization is an important marketing factor involved with every successful website. Organic search results direct more traffic online than any other single source on the Internet. Attaining and maintaining top organic/natural listings means constantly staying on top of the latest trends, and implementing these trends quickly and efficiently.  In addition there are several additional factors involved in marketing your business online successfully.</a:t>
            </a:r>
          </a:p>
          <a:p>
            <a:r>
              <a:rPr lang="en-US" b="1">
                <a:solidFill>
                  <a:schemeClr val="bg1">
                    <a:lumMod val="85000"/>
                  </a:schemeClr>
                </a:solidFill>
              </a:rPr>
              <a:t>  </a:t>
            </a:r>
          </a:p>
        </p:txBody>
      </p:sp>
      <p:sp>
        <p:nvSpPr>
          <p:cNvPr id="4" name="Title 3">
            <a:extLst>
              <a:ext uri="{FF2B5EF4-FFF2-40B4-BE49-F238E27FC236}">
                <a16:creationId xmlns:a16="http://schemas.microsoft.com/office/drawing/2014/main" id="{3554AF70-B2F4-2670-314A-13D34F31E357}"/>
              </a:ext>
            </a:extLst>
          </p:cNvPr>
          <p:cNvSpPr txBox="1">
            <a:spLocks noGrp="1"/>
          </p:cNvSpPr>
          <p:nvPr>
            <p:ph type="title"/>
          </p:nvPr>
        </p:nvSpPr>
        <p:spPr>
          <a:xfrm>
            <a:off x="1023938" y="767079"/>
            <a:ext cx="9720262" cy="1136017"/>
          </a:xfrm>
          <a:prstGeom prst="rect">
            <a:avLst/>
          </a:prstGeom>
          <a:solidFill>
            <a:schemeClr val="bg1">
              <a:alpha val="76000"/>
            </a:schemeClr>
          </a:solidFill>
        </p:spPr>
        <p:txBody>
          <a:bodyPr wrap="square" rtlCol="0">
            <a:spAutoFit/>
          </a:bodyPr>
          <a:lstStyle/>
          <a:p>
            <a:pPr algn="ctr">
              <a:lnSpc>
                <a:spcPct val="100000"/>
              </a:lnSpc>
            </a:pPr>
            <a:r>
              <a:rPr lang="en-US" sz="2400" b="1" u="sng"/>
              <a:t>Part 2: Search engine optimization &amp; keyword </a:t>
            </a:r>
            <a:br>
              <a:rPr lang="en-US" sz="2400" b="1" u="sng"/>
            </a:br>
            <a:r>
              <a:rPr lang="en-US" sz="2400" b="1" u="sng"/>
              <a:t>research</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2978469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08D300-064B-4620-EF78-550B758FFE61}"/>
              </a:ext>
            </a:extLst>
          </p:cNvPr>
          <p:cNvSpPr>
            <a:spLocks noGrp="1"/>
          </p:cNvSpPr>
          <p:nvPr>
            <p:ph sz="quarter" idx="13"/>
          </p:nvPr>
        </p:nvSpPr>
        <p:spPr/>
        <p:txBody>
          <a:bodyPr vert="horz" lIns="45720" tIns="45720" rIns="45720" bIns="45720" rtlCol="0" anchor="t">
            <a:normAutofit fontScale="92500" lnSpcReduction="20000"/>
          </a:bodyPr>
          <a:lstStyle/>
          <a:p>
            <a:pPr algn="l" fontAlgn="base"/>
            <a:r>
              <a:rPr lang="en-US" sz="2400" i="0" u="sng" dirty="0">
                <a:solidFill>
                  <a:srgbClr val="FFFF00"/>
                </a:solidFill>
                <a:effectLst/>
                <a:latin typeface="Tw Cen MT Condensed Extra Bold"/>
              </a:rPr>
              <a:t>Our Services May Include:</a:t>
            </a:r>
            <a:endParaRPr lang="en-US" sz="2400" i="0" u="sng">
              <a:solidFill>
                <a:srgbClr val="FFFF00"/>
              </a:solidFill>
              <a:effectLst/>
              <a:latin typeface="Tw Cen MT Condensed Extra Bold"/>
            </a:endParaRP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Extensive key phrase/Keyword research</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On-page optimization suggestions</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SEO copywriting</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Strategic title and tag adjustments</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Link Popularity Analysis</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Optimized Content Analysis and Recommendations</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Customized Link Building (Directory Submissions)</a:t>
            </a:r>
          </a:p>
          <a:p>
            <a:pPr algn="l" fontAlgn="base">
              <a:buFont typeface="Arial" panose="020B0604020202020204" pitchFamily="34" charset="0"/>
              <a:buChar char="•"/>
            </a:pPr>
            <a:r>
              <a:rPr lang="en-US" sz="2000" b="1" i="0" dirty="0">
                <a:solidFill>
                  <a:schemeClr val="bg1">
                    <a:lumMod val="85000"/>
                  </a:schemeClr>
                </a:solidFill>
                <a:effectLst/>
                <a:latin typeface="Tw Cen MT Condensed Extra Bold"/>
              </a:rPr>
              <a:t>Website Analytics (Google Analytics Installed)</a:t>
            </a:r>
          </a:p>
          <a:p>
            <a:pPr algn="l" fontAlgn="base">
              <a:buFont typeface="Arial" panose="020B0604020202020204" pitchFamily="34" charset="0"/>
              <a:buChar char="•"/>
            </a:pPr>
            <a:endParaRPr lang="en-US" sz="2000" b="1" i="0" dirty="0">
              <a:solidFill>
                <a:schemeClr val="bg1">
                  <a:lumMod val="85000"/>
                </a:schemeClr>
              </a:solidFill>
              <a:effectLst/>
              <a:latin typeface="Tw Cen MT Condensed Extra Bold"/>
            </a:endParaRPr>
          </a:p>
          <a:p>
            <a:endParaRPr lang="en-IN" sz="2000" b="1">
              <a:solidFill>
                <a:schemeClr val="bg1">
                  <a:lumMod val="85000"/>
                </a:schemeClr>
              </a:solidFill>
            </a:endParaRPr>
          </a:p>
        </p:txBody>
      </p:sp>
      <p:sp>
        <p:nvSpPr>
          <p:cNvPr id="4" name="Title 3">
            <a:extLst>
              <a:ext uri="{FF2B5EF4-FFF2-40B4-BE49-F238E27FC236}">
                <a16:creationId xmlns:a16="http://schemas.microsoft.com/office/drawing/2014/main" id="{5A96F2EE-84D1-77BB-9755-36285303076E}"/>
              </a:ext>
            </a:extLst>
          </p:cNvPr>
          <p:cNvSpPr txBox="1">
            <a:spLocks noGrp="1"/>
          </p:cNvSpPr>
          <p:nvPr>
            <p:ph type="title"/>
          </p:nvPr>
        </p:nvSpPr>
        <p:spPr>
          <a:xfrm>
            <a:off x="1023938" y="585788"/>
            <a:ext cx="9720262" cy="1498600"/>
          </a:xfrm>
          <a:prstGeom prst="rect">
            <a:avLst/>
          </a:prstGeom>
          <a:solidFill>
            <a:schemeClr val="bg1">
              <a:alpha val="76000"/>
            </a:schemeClr>
          </a:solidFill>
        </p:spPr>
        <p:txBody>
          <a:bodyPr wrap="square" rtlCol="0">
            <a:spAutoFit/>
          </a:bodyPr>
          <a:lstStyle/>
          <a:p>
            <a:pPr algn="ctr">
              <a:lnSpc>
                <a:spcPct val="100000"/>
              </a:lnSpc>
            </a:pPr>
            <a:r>
              <a:rPr lang="en-US" sz="2400" b="1" u="sng"/>
              <a:t>Part 2: Search engine optimization &amp; keyword </a:t>
            </a:r>
            <a:br>
              <a:rPr lang="en-US" sz="2400" b="1" u="sng"/>
            </a:br>
            <a:r>
              <a:rPr lang="en-US" sz="2400" b="1" u="sng"/>
              <a:t>research</a:t>
            </a:r>
            <a:endParaRPr lang="en-US" sz="2400" b="1" u="sng">
              <a:effectLst>
                <a:outerShdw blurRad="38100" dist="38100" dir="2700000" algn="tl">
                  <a:srgbClr val="000000">
                    <a:alpha val="43137"/>
                  </a:srgbClr>
                </a:outerShdw>
              </a:effectLst>
            </a:endParaRPr>
          </a:p>
          <a:p>
            <a:endParaRPr lang="en-IN" sz="2400"/>
          </a:p>
        </p:txBody>
      </p:sp>
    </p:spTree>
    <p:extLst>
      <p:ext uri="{BB962C8B-B14F-4D97-AF65-F5344CB8AC3E}">
        <p14:creationId xmlns:p14="http://schemas.microsoft.com/office/powerpoint/2010/main" val="2003884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53</TotalTime>
  <Words>2444</Words>
  <Application>Microsoft Office PowerPoint</Application>
  <PresentationFormat>Widescreen</PresentationFormat>
  <Paragraphs>124</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-apple-system</vt:lpstr>
      <vt:lpstr>Arial</vt:lpstr>
      <vt:lpstr>Cantata One</vt:lpstr>
      <vt:lpstr>Droid Sans</vt:lpstr>
      <vt:lpstr>Frank Ruhl Libre</vt:lpstr>
      <vt:lpstr>Montserrat</vt:lpstr>
      <vt:lpstr>Tw Cen MT</vt:lpstr>
      <vt:lpstr>Tw Cen MT Condensed</vt:lpstr>
      <vt:lpstr>Tw Cen MT Condensed Extra Bold</vt:lpstr>
      <vt:lpstr>Wingdings</vt:lpstr>
      <vt:lpstr>Wingdings 3</vt:lpstr>
      <vt:lpstr>Integral</vt:lpstr>
      <vt:lpstr>Comprehensive Digital Marketing Project Work</vt:lpstr>
      <vt:lpstr>Brand logo :</vt:lpstr>
      <vt:lpstr>PowerPoint Presentation</vt:lpstr>
      <vt:lpstr>PowerPoint Presentation</vt:lpstr>
      <vt:lpstr>Part 1: Brand study, Competitor Analysis &amp; Buyer’s/Audience’s Persona </vt:lpstr>
      <vt:lpstr>Part 1: Brand study, Competitor Analysis &amp; Buyer’s/Audience’s  PERSONA </vt:lpstr>
      <vt:lpstr>Part 1: Brand study, Competitor Analysis &amp; Buyer’s/Audience’s  PERSONA </vt:lpstr>
      <vt:lpstr>Part 2: Search engine optimization &amp; keyword  research </vt:lpstr>
      <vt:lpstr>Part 2: Search engine optimization &amp; keyword  research </vt:lpstr>
      <vt:lpstr>Part 2: Search engine optimization &amp; keyword  research </vt:lpstr>
      <vt:lpstr>Part 3: CONTENT IDEAS AND MARKETING STRATEGIES </vt:lpstr>
      <vt:lpstr>Part 3: CONTENT IDEAS AND MARKETING STRATEGIES </vt:lpstr>
      <vt:lpstr>Part 3: CONTENT IDEAS AND MARKETING STRATEGIES </vt:lpstr>
      <vt:lpstr>Part 3: CONTENT IDEAS AND MARKETING STRATEGIES </vt:lpstr>
      <vt:lpstr>PowerPoint Presentation</vt:lpstr>
      <vt:lpstr>PowerPoint Presentation</vt:lpstr>
      <vt:lpstr>PowerPoint Presentation</vt:lpstr>
      <vt:lpstr>FOMAT 2:</vt:lpstr>
      <vt:lpstr>PART 4: CONTENT CREATION AND CURATION (POST CREATIONS, DESIGNS/VIDEO EDITING, AD CAMPAIGNS OVER SOCIAL MEDIA AND EMAIL IDEATION AND CREATION)  INSTAGRAM STORY: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Email Ad Campaign 1- Brand Awareness  </vt:lpstr>
      <vt:lpstr>Email Ad Campaign 2- Lead Generation   </vt:lpstr>
      <vt:lpstr>PART 4: CONTENT CREATION AND CURATION (POST CREATIONS, DESIGNS/VIDEO EDITING, AD CAMPAIGNS OVER SOCIAL MEDIA AND EMAIL IDEATION AND CREATION)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DELL E5490</dc:creator>
  <cp:lastModifiedBy>charmishadevi@gmail.com</cp:lastModifiedBy>
  <cp:revision>1</cp:revision>
  <dcterms:created xsi:type="dcterms:W3CDTF">2023-08-01T10:11:37Z</dcterms:created>
  <dcterms:modified xsi:type="dcterms:W3CDTF">2023-08-03T16:27:30Z</dcterms:modified>
</cp:coreProperties>
</file>